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4305" r:id="rId5"/>
  </p:sldMasterIdLst>
  <p:notesMasterIdLst>
    <p:notesMasterId r:id="rId28"/>
  </p:notesMasterIdLst>
  <p:sldIdLst>
    <p:sldId id="2147471687" r:id="rId6"/>
    <p:sldId id="2147471707" r:id="rId7"/>
    <p:sldId id="2147471706" r:id="rId8"/>
    <p:sldId id="2147471697" r:id="rId9"/>
    <p:sldId id="2147471702" r:id="rId10"/>
    <p:sldId id="2147471699" r:id="rId11"/>
    <p:sldId id="2147471700" r:id="rId12"/>
    <p:sldId id="2147471701" r:id="rId13"/>
    <p:sldId id="2147471698" r:id="rId14"/>
    <p:sldId id="2147471696" r:id="rId15"/>
    <p:sldId id="2147471695" r:id="rId16"/>
    <p:sldId id="2147377104" r:id="rId17"/>
    <p:sldId id="2147471694" r:id="rId18"/>
    <p:sldId id="2147471693" r:id="rId19"/>
    <p:sldId id="2147471689" r:id="rId20"/>
    <p:sldId id="2147471685" r:id="rId21"/>
    <p:sldId id="2147471703" r:id="rId22"/>
    <p:sldId id="2147471810" r:id="rId23"/>
    <p:sldId id="2147471811" r:id="rId24"/>
    <p:sldId id="2147471683" r:id="rId25"/>
    <p:sldId id="2147377106" r:id="rId26"/>
    <p:sldId id="214747170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03T17:10:31.6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DBF4BB-AF8F-489D-AB90-8C18FBB722BC}" type="doc">
      <dgm:prSet loTypeId="urn:microsoft.com/office/officeart/2005/8/layout/chevron1" loCatId="process" qsTypeId="urn:microsoft.com/office/officeart/2005/8/quickstyle/simple1" qsCatId="simple" csTypeId="urn:microsoft.com/office/officeart/2005/8/colors/accent1_2" csCatId="accent1" phldr="1"/>
      <dgm:spPr/>
    </dgm:pt>
    <dgm:pt modelId="{2663A1A6-7763-409E-9E41-843D9E323533}">
      <dgm:prSet phldrT="[Text]" phldr="0"/>
      <dgm:spPr/>
      <dgm:t>
        <a:bodyPr/>
        <a:lstStyle/>
        <a:p>
          <a:r>
            <a:rPr lang="en-US">
              <a:latin typeface="Aptos Display" panose="020F0302020204030204"/>
            </a:rPr>
            <a:t>Lead </a:t>
          </a:r>
          <a:endParaRPr lang="en-US"/>
        </a:p>
      </dgm:t>
    </dgm:pt>
    <dgm:pt modelId="{160DF236-B0AA-4FCA-AE4C-C01B5D65AB7B}" type="parTrans" cxnId="{A490B224-011E-411B-BE2D-D8E2335CC449}">
      <dgm:prSet/>
      <dgm:spPr/>
    </dgm:pt>
    <dgm:pt modelId="{2237FDB9-13BF-4DF5-BF5D-C49FEEAD5BF3}" type="sibTrans" cxnId="{A490B224-011E-411B-BE2D-D8E2335CC449}">
      <dgm:prSet/>
      <dgm:spPr/>
    </dgm:pt>
    <dgm:pt modelId="{75F86DD1-372B-408C-B8DF-A561F837E24F}">
      <dgm:prSet phldrT="[Text]" phldr="0"/>
      <dgm:spPr/>
      <dgm:t>
        <a:bodyPr/>
        <a:lstStyle/>
        <a:p>
          <a:r>
            <a:rPr lang="en-US" sz="1400">
              <a:latin typeface="Aptos Display" panose="020F0302020204030204"/>
            </a:rPr>
            <a:t>Dealer</a:t>
          </a:r>
          <a:endParaRPr lang="en-US" sz="1400"/>
        </a:p>
      </dgm:t>
    </dgm:pt>
    <dgm:pt modelId="{40459900-956E-4BE3-BC2D-5B313ABAB2EE}" type="parTrans" cxnId="{7E356D83-E2F2-4D0F-843B-B20583D6D146}">
      <dgm:prSet/>
      <dgm:spPr/>
    </dgm:pt>
    <dgm:pt modelId="{E1D9DD85-521F-4052-A1B7-50771AD75980}" type="sibTrans" cxnId="{7E356D83-E2F2-4D0F-843B-B20583D6D146}">
      <dgm:prSet/>
      <dgm:spPr/>
    </dgm:pt>
    <dgm:pt modelId="{6F913F5D-0641-4925-B2D3-E1606B9217ED}">
      <dgm:prSet phldr="0"/>
      <dgm:spPr/>
      <dgm:t>
        <a:bodyPr/>
        <a:lstStyle/>
        <a:p>
          <a:pPr rtl="0"/>
          <a:r>
            <a:rPr lang="en-US" sz="1400">
              <a:latin typeface="Aptos Display" panose="020F0302020204030204"/>
            </a:rPr>
            <a:t>Sales Rep</a:t>
          </a:r>
          <a:endParaRPr lang="en-US" sz="1400"/>
        </a:p>
      </dgm:t>
    </dgm:pt>
    <dgm:pt modelId="{5EB354F2-9CA5-4B37-B01E-9783858BFE70}" type="parTrans" cxnId="{77657A83-DC70-48A5-8139-33D866EC9947}">
      <dgm:prSet/>
      <dgm:spPr/>
    </dgm:pt>
    <dgm:pt modelId="{EEF28A8B-F43E-4364-B6BE-AB3D465191BC}" type="sibTrans" cxnId="{77657A83-DC70-48A5-8139-33D866EC9947}">
      <dgm:prSet/>
      <dgm:spPr/>
    </dgm:pt>
    <dgm:pt modelId="{4F449DDF-ADDF-48A3-8952-7E9DC818773D}">
      <dgm:prSet phldr="0"/>
      <dgm:spPr/>
      <dgm:t>
        <a:bodyPr/>
        <a:lstStyle/>
        <a:p>
          <a:pPr rtl="0"/>
          <a:r>
            <a:rPr lang="en-US">
              <a:latin typeface="Aptos Display" panose="020F0302020204030204"/>
            </a:rPr>
            <a:t>Ad</a:t>
          </a:r>
        </a:p>
      </dgm:t>
    </dgm:pt>
    <dgm:pt modelId="{F3B8072A-2908-46EB-99DC-6529830B0801}" type="parTrans" cxnId="{60B5B5EF-E8AA-44B6-9144-6711F7EFC114}">
      <dgm:prSet/>
      <dgm:spPr/>
    </dgm:pt>
    <dgm:pt modelId="{91EF58A9-8F69-4647-93A9-4411183A1FEC}" type="sibTrans" cxnId="{60B5B5EF-E8AA-44B6-9144-6711F7EFC114}">
      <dgm:prSet/>
      <dgm:spPr/>
    </dgm:pt>
    <dgm:pt modelId="{DBF58BE0-938D-4529-BBEB-A9EE9A389D0F}" type="pres">
      <dgm:prSet presAssocID="{0ADBF4BB-AF8F-489D-AB90-8C18FBB722BC}" presName="Name0" presStyleCnt="0">
        <dgm:presLayoutVars>
          <dgm:dir/>
          <dgm:animLvl val="lvl"/>
          <dgm:resizeHandles val="exact"/>
        </dgm:presLayoutVars>
      </dgm:prSet>
      <dgm:spPr/>
    </dgm:pt>
    <dgm:pt modelId="{7F1DE68A-D32F-437D-A712-559D4B633573}" type="pres">
      <dgm:prSet presAssocID="{4F449DDF-ADDF-48A3-8952-7E9DC818773D}" presName="composite" presStyleCnt="0"/>
      <dgm:spPr/>
    </dgm:pt>
    <dgm:pt modelId="{C02E6839-5A27-42DC-8E52-76CD179B1DBF}" type="pres">
      <dgm:prSet presAssocID="{4F449DDF-ADDF-48A3-8952-7E9DC818773D}" presName="parTx" presStyleLbl="node1" presStyleIdx="0" presStyleCnt="2">
        <dgm:presLayoutVars>
          <dgm:chMax val="0"/>
          <dgm:chPref val="0"/>
          <dgm:bulletEnabled val="1"/>
        </dgm:presLayoutVars>
      </dgm:prSet>
      <dgm:spPr/>
    </dgm:pt>
    <dgm:pt modelId="{6ECDCECC-8083-4549-8B4E-320157627FF5}" type="pres">
      <dgm:prSet presAssocID="{4F449DDF-ADDF-48A3-8952-7E9DC818773D}" presName="desTx" presStyleLbl="revTx" presStyleIdx="0" presStyleCnt="1">
        <dgm:presLayoutVars>
          <dgm:bulletEnabled val="1"/>
        </dgm:presLayoutVars>
      </dgm:prSet>
      <dgm:spPr/>
    </dgm:pt>
    <dgm:pt modelId="{47234C00-6EAD-4F95-81CD-2362C53F0671}" type="pres">
      <dgm:prSet presAssocID="{91EF58A9-8F69-4647-93A9-4411183A1FEC}" presName="space" presStyleCnt="0"/>
      <dgm:spPr/>
    </dgm:pt>
    <dgm:pt modelId="{B1182C66-82B9-4404-8691-C6AFE4EFE952}" type="pres">
      <dgm:prSet presAssocID="{2663A1A6-7763-409E-9E41-843D9E323533}" presName="composite" presStyleCnt="0"/>
      <dgm:spPr/>
    </dgm:pt>
    <dgm:pt modelId="{8A3C8D6F-0C6E-4F7F-814E-7EC03EA7909F}" type="pres">
      <dgm:prSet presAssocID="{2663A1A6-7763-409E-9E41-843D9E323533}" presName="parTx" presStyleLbl="node1" presStyleIdx="1" presStyleCnt="2">
        <dgm:presLayoutVars>
          <dgm:chMax val="0"/>
          <dgm:chPref val="0"/>
          <dgm:bulletEnabled val="1"/>
        </dgm:presLayoutVars>
      </dgm:prSet>
      <dgm:spPr/>
    </dgm:pt>
    <dgm:pt modelId="{0BBB1442-E2CB-4EAB-B35F-DE24D3DC8AA3}" type="pres">
      <dgm:prSet presAssocID="{2663A1A6-7763-409E-9E41-843D9E323533}" presName="desTx" presStyleLbl="revTx" presStyleIdx="0" presStyleCnt="1">
        <dgm:presLayoutVars>
          <dgm:bulletEnabled val="1"/>
        </dgm:presLayoutVars>
      </dgm:prSet>
      <dgm:spPr/>
    </dgm:pt>
  </dgm:ptLst>
  <dgm:cxnLst>
    <dgm:cxn modelId="{A490B224-011E-411B-BE2D-D8E2335CC449}" srcId="{0ADBF4BB-AF8F-489D-AB90-8C18FBB722BC}" destId="{2663A1A6-7763-409E-9E41-843D9E323533}" srcOrd="1" destOrd="0" parTransId="{160DF236-B0AA-4FCA-AE4C-C01B5D65AB7B}" sibTransId="{2237FDB9-13BF-4DF5-BF5D-C49FEEAD5BF3}"/>
    <dgm:cxn modelId="{0AA76126-F08F-46B7-8E90-6598F99C6B48}" type="presOf" srcId="{75F86DD1-372B-408C-B8DF-A561F837E24F}" destId="{0BBB1442-E2CB-4EAB-B35F-DE24D3DC8AA3}" srcOrd="0" destOrd="1" presId="urn:microsoft.com/office/officeart/2005/8/layout/chevron1"/>
    <dgm:cxn modelId="{8184C564-3293-482A-B958-A1A996929DE2}" type="presOf" srcId="{4F449DDF-ADDF-48A3-8952-7E9DC818773D}" destId="{C02E6839-5A27-42DC-8E52-76CD179B1DBF}" srcOrd="0" destOrd="0" presId="urn:microsoft.com/office/officeart/2005/8/layout/chevron1"/>
    <dgm:cxn modelId="{1829F755-E263-471D-A0C7-E3DF8E2578F3}" type="presOf" srcId="{6F913F5D-0641-4925-B2D3-E1606B9217ED}" destId="{0BBB1442-E2CB-4EAB-B35F-DE24D3DC8AA3}" srcOrd="0" destOrd="0" presId="urn:microsoft.com/office/officeart/2005/8/layout/chevron1"/>
    <dgm:cxn modelId="{7E356D83-E2F2-4D0F-843B-B20583D6D146}" srcId="{2663A1A6-7763-409E-9E41-843D9E323533}" destId="{75F86DD1-372B-408C-B8DF-A561F837E24F}" srcOrd="1" destOrd="0" parTransId="{40459900-956E-4BE3-BC2D-5B313ABAB2EE}" sibTransId="{E1D9DD85-521F-4052-A1B7-50771AD75980}"/>
    <dgm:cxn modelId="{77657A83-DC70-48A5-8139-33D866EC9947}" srcId="{2663A1A6-7763-409E-9E41-843D9E323533}" destId="{6F913F5D-0641-4925-B2D3-E1606B9217ED}" srcOrd="0" destOrd="0" parTransId="{5EB354F2-9CA5-4B37-B01E-9783858BFE70}" sibTransId="{EEF28A8B-F43E-4364-B6BE-AB3D465191BC}"/>
    <dgm:cxn modelId="{E1550EB3-EB6C-4250-85C0-27A381737B58}" type="presOf" srcId="{0ADBF4BB-AF8F-489D-AB90-8C18FBB722BC}" destId="{DBF58BE0-938D-4529-BBEB-A9EE9A389D0F}" srcOrd="0" destOrd="0" presId="urn:microsoft.com/office/officeart/2005/8/layout/chevron1"/>
    <dgm:cxn modelId="{E52330E2-6395-4357-B439-4ECF22ED929F}" type="presOf" srcId="{2663A1A6-7763-409E-9E41-843D9E323533}" destId="{8A3C8D6F-0C6E-4F7F-814E-7EC03EA7909F}" srcOrd="0" destOrd="0" presId="urn:microsoft.com/office/officeart/2005/8/layout/chevron1"/>
    <dgm:cxn modelId="{60B5B5EF-E8AA-44B6-9144-6711F7EFC114}" srcId="{0ADBF4BB-AF8F-489D-AB90-8C18FBB722BC}" destId="{4F449DDF-ADDF-48A3-8952-7E9DC818773D}" srcOrd="0" destOrd="0" parTransId="{F3B8072A-2908-46EB-99DC-6529830B0801}" sibTransId="{91EF58A9-8F69-4647-93A9-4411183A1FEC}"/>
    <dgm:cxn modelId="{3549531A-C1A3-45E5-8335-DD9F6DE8E14A}" type="presParOf" srcId="{DBF58BE0-938D-4529-BBEB-A9EE9A389D0F}" destId="{7F1DE68A-D32F-437D-A712-559D4B633573}" srcOrd="0" destOrd="0" presId="urn:microsoft.com/office/officeart/2005/8/layout/chevron1"/>
    <dgm:cxn modelId="{72184782-D9ED-4AF0-973E-7E3936C9BDA9}" type="presParOf" srcId="{7F1DE68A-D32F-437D-A712-559D4B633573}" destId="{C02E6839-5A27-42DC-8E52-76CD179B1DBF}" srcOrd="0" destOrd="0" presId="urn:microsoft.com/office/officeart/2005/8/layout/chevron1"/>
    <dgm:cxn modelId="{3334CE82-AEBF-4462-88E1-133D9306F790}" type="presParOf" srcId="{7F1DE68A-D32F-437D-A712-559D4B633573}" destId="{6ECDCECC-8083-4549-8B4E-320157627FF5}" srcOrd="1" destOrd="0" presId="urn:microsoft.com/office/officeart/2005/8/layout/chevron1"/>
    <dgm:cxn modelId="{FAC7E9A6-0CE4-4E65-9A57-EBEAD95BDF61}" type="presParOf" srcId="{DBF58BE0-938D-4529-BBEB-A9EE9A389D0F}" destId="{47234C00-6EAD-4F95-81CD-2362C53F0671}" srcOrd="1" destOrd="0" presId="urn:microsoft.com/office/officeart/2005/8/layout/chevron1"/>
    <dgm:cxn modelId="{97B82E54-72FF-40F7-B742-CEDE1632EED1}" type="presParOf" srcId="{DBF58BE0-938D-4529-BBEB-A9EE9A389D0F}" destId="{B1182C66-82B9-4404-8691-C6AFE4EFE952}" srcOrd="2" destOrd="0" presId="urn:microsoft.com/office/officeart/2005/8/layout/chevron1"/>
    <dgm:cxn modelId="{CB196641-A37D-4998-BEE8-AF353FA10A64}" type="presParOf" srcId="{B1182C66-82B9-4404-8691-C6AFE4EFE952}" destId="{8A3C8D6F-0C6E-4F7F-814E-7EC03EA7909F}" srcOrd="0" destOrd="0" presId="urn:microsoft.com/office/officeart/2005/8/layout/chevron1"/>
    <dgm:cxn modelId="{E8058B12-5ECD-4DA2-AABC-CDC6789C8C90}" type="presParOf" srcId="{B1182C66-82B9-4404-8691-C6AFE4EFE952}" destId="{0BBB1442-E2CB-4EAB-B35F-DE24D3DC8AA3}" srcOrd="1"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83EF6D-308D-41E2-AB96-0A5E550F0DF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7E6F79BE-5D04-4CD3-B1E4-A004CB20D419}">
      <dgm:prSet phldrT="[Text]" phldr="0"/>
      <dgm:spPr/>
      <dgm:t>
        <a:bodyPr/>
        <a:lstStyle/>
        <a:p>
          <a:r>
            <a:rPr lang="en-US">
              <a:latin typeface="Aptos Display" panose="020F0302020204030204"/>
            </a:rPr>
            <a:t>Header</a:t>
          </a:r>
          <a:endParaRPr lang="en-US"/>
        </a:p>
      </dgm:t>
    </dgm:pt>
    <dgm:pt modelId="{4A4B560E-BD0D-40E7-AC35-F74789C49443}" type="parTrans" cxnId="{140202F7-A82D-4133-B0A9-C7996EDCFC26}">
      <dgm:prSet/>
      <dgm:spPr/>
      <dgm:t>
        <a:bodyPr/>
        <a:lstStyle/>
        <a:p>
          <a:endParaRPr lang="en-US"/>
        </a:p>
      </dgm:t>
    </dgm:pt>
    <dgm:pt modelId="{58BDE24B-7C53-421A-98C4-84DDA5F6A82C}" type="sibTrans" cxnId="{140202F7-A82D-4133-B0A9-C7996EDCFC26}">
      <dgm:prSet/>
      <dgm:spPr/>
      <dgm:t>
        <a:bodyPr/>
        <a:lstStyle/>
        <a:p>
          <a:endParaRPr lang="en-US"/>
        </a:p>
      </dgm:t>
    </dgm:pt>
    <dgm:pt modelId="{DAE68952-1009-4E53-AE8E-B843E6844A14}">
      <dgm:prSet phldrT="[Text]" phldr="0"/>
      <dgm:spPr/>
      <dgm:t>
        <a:bodyPr/>
        <a:lstStyle/>
        <a:p>
          <a:pPr rtl="0"/>
          <a:r>
            <a:rPr lang="en-US">
              <a:latin typeface="Aptos Display" panose="020F0302020204030204"/>
            </a:rPr>
            <a:t>Call to Action</a:t>
          </a:r>
          <a:endParaRPr lang="en-US"/>
        </a:p>
      </dgm:t>
    </dgm:pt>
    <dgm:pt modelId="{CD9395CF-F408-4E7A-B872-C409F390C4EC}" type="parTrans" cxnId="{F5400958-2BF3-48DF-97E5-BF236914E340}">
      <dgm:prSet/>
      <dgm:spPr/>
      <dgm:t>
        <a:bodyPr/>
        <a:lstStyle/>
        <a:p>
          <a:endParaRPr lang="en-US"/>
        </a:p>
      </dgm:t>
    </dgm:pt>
    <dgm:pt modelId="{908BE42C-2B03-4DDE-A1BE-04F35C99207E}" type="sibTrans" cxnId="{F5400958-2BF3-48DF-97E5-BF236914E340}">
      <dgm:prSet/>
      <dgm:spPr/>
      <dgm:t>
        <a:bodyPr/>
        <a:lstStyle/>
        <a:p>
          <a:endParaRPr lang="en-US"/>
        </a:p>
      </dgm:t>
    </dgm:pt>
    <dgm:pt modelId="{E1C60691-5823-44CC-B924-371C79ADADA9}">
      <dgm:prSet phldrT="[Text]" phldr="0"/>
      <dgm:spPr/>
      <dgm:t>
        <a:bodyPr/>
        <a:lstStyle/>
        <a:p>
          <a:pPr rtl="0"/>
          <a:r>
            <a:rPr lang="en-US">
              <a:latin typeface="Aptos Display" panose="020F0302020204030204"/>
            </a:rPr>
            <a:t>Form </a:t>
          </a:r>
          <a:endParaRPr lang="en-US"/>
        </a:p>
      </dgm:t>
    </dgm:pt>
    <dgm:pt modelId="{764B322D-B7AD-4F8D-AA4F-E026BC97E78A}" type="parTrans" cxnId="{F71FA2CA-A608-4C2E-8E8D-3B779EE7818E}">
      <dgm:prSet/>
      <dgm:spPr/>
      <dgm:t>
        <a:bodyPr/>
        <a:lstStyle/>
        <a:p>
          <a:endParaRPr lang="en-US"/>
        </a:p>
      </dgm:t>
    </dgm:pt>
    <dgm:pt modelId="{B788D2D4-EFA9-4142-8B36-C6018B31514A}" type="sibTrans" cxnId="{F71FA2CA-A608-4C2E-8E8D-3B779EE7818E}">
      <dgm:prSet/>
      <dgm:spPr/>
      <dgm:t>
        <a:bodyPr/>
        <a:lstStyle/>
        <a:p>
          <a:endParaRPr lang="en-US"/>
        </a:p>
      </dgm:t>
    </dgm:pt>
    <dgm:pt modelId="{DFAFF5EF-4704-4B09-9885-F60B68C56C31}">
      <dgm:prSet phldrT="[Text]" phldr="0"/>
      <dgm:spPr/>
      <dgm:t>
        <a:bodyPr/>
        <a:lstStyle/>
        <a:p>
          <a:pPr rtl="0"/>
          <a:r>
            <a:rPr lang="en-US">
              <a:latin typeface="Aptos Display" panose="020F0302020204030204"/>
            </a:rPr>
            <a:t>Why Brother</a:t>
          </a:r>
          <a:endParaRPr lang="en-US"/>
        </a:p>
      </dgm:t>
    </dgm:pt>
    <dgm:pt modelId="{A2ACAC6E-2692-40AD-AAFA-9AE3DCAFC721}" type="parTrans" cxnId="{BFCD501C-ABD4-4062-83B9-2860EB3AEE81}">
      <dgm:prSet/>
      <dgm:spPr/>
      <dgm:t>
        <a:bodyPr/>
        <a:lstStyle/>
        <a:p>
          <a:endParaRPr lang="en-US"/>
        </a:p>
      </dgm:t>
    </dgm:pt>
    <dgm:pt modelId="{F4881CC7-AEB1-4303-BF24-3159180B3CC8}" type="sibTrans" cxnId="{BFCD501C-ABD4-4062-83B9-2860EB3AEE81}">
      <dgm:prSet/>
      <dgm:spPr/>
      <dgm:t>
        <a:bodyPr/>
        <a:lstStyle/>
        <a:p>
          <a:endParaRPr lang="en-US"/>
        </a:p>
      </dgm:t>
    </dgm:pt>
    <dgm:pt modelId="{8042F4DE-117D-4070-8D2E-D5B3D8DD5AFB}">
      <dgm:prSet phldrT="[Text]" phldr="0"/>
      <dgm:spPr/>
      <dgm:t>
        <a:bodyPr/>
        <a:lstStyle/>
        <a:p>
          <a:pPr rtl="0"/>
          <a:r>
            <a:rPr lang="en-US">
              <a:latin typeface="Aptos Display" panose="020F0302020204030204"/>
            </a:rPr>
            <a:t>Training </a:t>
          </a:r>
          <a:endParaRPr lang="en-US"/>
        </a:p>
      </dgm:t>
    </dgm:pt>
    <dgm:pt modelId="{44D6C265-D107-46B5-959A-34FD031E284F}" type="parTrans" cxnId="{1F28C249-BA20-4247-BB5A-56723F4873C4}">
      <dgm:prSet/>
      <dgm:spPr/>
      <dgm:t>
        <a:bodyPr/>
        <a:lstStyle/>
        <a:p>
          <a:endParaRPr lang="en-US"/>
        </a:p>
      </dgm:t>
    </dgm:pt>
    <dgm:pt modelId="{299F1CC1-1124-4466-A58B-FA9C784BD845}" type="sibTrans" cxnId="{1F28C249-BA20-4247-BB5A-56723F4873C4}">
      <dgm:prSet/>
      <dgm:spPr/>
      <dgm:t>
        <a:bodyPr/>
        <a:lstStyle/>
        <a:p>
          <a:endParaRPr lang="en-US"/>
        </a:p>
      </dgm:t>
    </dgm:pt>
    <dgm:pt modelId="{4BDE8773-E25F-4B08-A541-8100384AD6D3}">
      <dgm:prSet phldrT="[Text]" phldr="0"/>
      <dgm:spPr/>
      <dgm:t>
        <a:bodyPr/>
        <a:lstStyle/>
        <a:p>
          <a:r>
            <a:rPr lang="en-US">
              <a:latin typeface="Aptos Display" panose="020F0302020204030204"/>
            </a:rPr>
            <a:t>Warranty</a:t>
          </a:r>
          <a:endParaRPr lang="en-US"/>
        </a:p>
      </dgm:t>
    </dgm:pt>
    <dgm:pt modelId="{EA757761-26AE-4092-A78B-B32005D615CF}" type="parTrans" cxnId="{619F09FB-F987-49F8-86AE-18D6CF2669AB}">
      <dgm:prSet/>
      <dgm:spPr/>
      <dgm:t>
        <a:bodyPr/>
        <a:lstStyle/>
        <a:p>
          <a:endParaRPr lang="en-US"/>
        </a:p>
      </dgm:t>
    </dgm:pt>
    <dgm:pt modelId="{2F18F45A-9B9F-4F31-AB4F-0D458FB82AD3}" type="sibTrans" cxnId="{619F09FB-F987-49F8-86AE-18D6CF2669AB}">
      <dgm:prSet/>
      <dgm:spPr/>
      <dgm:t>
        <a:bodyPr/>
        <a:lstStyle/>
        <a:p>
          <a:endParaRPr lang="en-US"/>
        </a:p>
      </dgm:t>
    </dgm:pt>
    <dgm:pt modelId="{F359DF10-6339-4056-8E75-1F308EE30FAD}">
      <dgm:prSet phldrT="[Text]" phldr="0"/>
      <dgm:spPr/>
      <dgm:t>
        <a:bodyPr/>
        <a:lstStyle/>
        <a:p>
          <a:pPr rtl="0"/>
          <a:r>
            <a:rPr lang="en-US">
              <a:latin typeface="Aptos Display" panose="020F0302020204030204"/>
            </a:rPr>
            <a:t>Track Record</a:t>
          </a:r>
          <a:endParaRPr lang="en-US"/>
        </a:p>
      </dgm:t>
    </dgm:pt>
    <dgm:pt modelId="{2D8825BE-1A21-4061-8077-DFF10C385D34}" type="parTrans" cxnId="{7773A8D2-8EE0-4402-A21A-4EE5854C0832}">
      <dgm:prSet/>
      <dgm:spPr/>
      <dgm:t>
        <a:bodyPr/>
        <a:lstStyle/>
        <a:p>
          <a:endParaRPr lang="en-US"/>
        </a:p>
      </dgm:t>
    </dgm:pt>
    <dgm:pt modelId="{3AEAD7D5-C2F3-43CF-BD75-41233270520A}" type="sibTrans" cxnId="{7773A8D2-8EE0-4402-A21A-4EE5854C0832}">
      <dgm:prSet/>
      <dgm:spPr/>
      <dgm:t>
        <a:bodyPr/>
        <a:lstStyle/>
        <a:p>
          <a:endParaRPr lang="en-US"/>
        </a:p>
      </dgm:t>
    </dgm:pt>
    <dgm:pt modelId="{6074B683-FED1-4EF6-9546-4F33FBD8C8CE}">
      <dgm:prSet phldrT="[Text]" phldr="0"/>
      <dgm:spPr/>
      <dgm:t>
        <a:bodyPr/>
        <a:lstStyle/>
        <a:p>
          <a:pPr rtl="0"/>
          <a:r>
            <a:rPr lang="en-US">
              <a:latin typeface="Aptos Display" panose="020F0302020204030204"/>
            </a:rPr>
            <a:t>Magnetic Hoops </a:t>
          </a:r>
          <a:endParaRPr lang="en-US"/>
        </a:p>
      </dgm:t>
    </dgm:pt>
    <dgm:pt modelId="{7CAE317E-20DC-44EF-8BB0-A3F2853A28AC}" type="parTrans" cxnId="{14EAA63B-7807-4F11-A3D9-F2D2BC281EDD}">
      <dgm:prSet/>
      <dgm:spPr/>
      <dgm:t>
        <a:bodyPr/>
        <a:lstStyle/>
        <a:p>
          <a:endParaRPr lang="en-US"/>
        </a:p>
      </dgm:t>
    </dgm:pt>
    <dgm:pt modelId="{EA02A9C1-DF5B-4BF2-80E0-63359BB671D6}" type="sibTrans" cxnId="{14EAA63B-7807-4F11-A3D9-F2D2BC281EDD}">
      <dgm:prSet/>
      <dgm:spPr/>
      <dgm:t>
        <a:bodyPr/>
        <a:lstStyle/>
        <a:p>
          <a:endParaRPr lang="en-US"/>
        </a:p>
      </dgm:t>
    </dgm:pt>
    <dgm:pt modelId="{F7DA581F-1BE5-4985-B360-3FA85A37CD99}">
      <dgm:prSet phldr="0"/>
      <dgm:spPr/>
      <dgm:t>
        <a:bodyPr/>
        <a:lstStyle/>
        <a:p>
          <a:pPr rtl="0"/>
          <a:r>
            <a:rPr lang="en-US">
              <a:latin typeface="Aptos Display" panose="020F0302020204030204"/>
            </a:rPr>
            <a:t>Software</a:t>
          </a:r>
        </a:p>
      </dgm:t>
    </dgm:pt>
    <dgm:pt modelId="{125A5645-ADF3-4FC7-BF74-A9FFAA041920}" type="parTrans" cxnId="{7C302C55-45F1-4DFA-883F-DA944F3E060D}">
      <dgm:prSet/>
      <dgm:spPr/>
    </dgm:pt>
    <dgm:pt modelId="{A1784770-CF81-4C69-92EA-4B7B3A6A9A7E}" type="sibTrans" cxnId="{7C302C55-45F1-4DFA-883F-DA944F3E060D}">
      <dgm:prSet/>
      <dgm:spPr/>
    </dgm:pt>
    <dgm:pt modelId="{7DC439B5-9D17-4357-BDF8-330A1D6F9572}">
      <dgm:prSet phldr="0"/>
      <dgm:spPr/>
      <dgm:t>
        <a:bodyPr/>
        <a:lstStyle/>
        <a:p>
          <a:r>
            <a:rPr lang="en-US">
              <a:latin typeface="Aptos Display" panose="020F0302020204030204"/>
            </a:rPr>
            <a:t>Quality</a:t>
          </a:r>
        </a:p>
      </dgm:t>
    </dgm:pt>
    <dgm:pt modelId="{39F40EE5-3C7C-4471-999D-DE920E6E8CDE}" type="parTrans" cxnId="{EC02925C-0C2D-4DAC-ADDE-D7773D0C4168}">
      <dgm:prSet/>
      <dgm:spPr/>
    </dgm:pt>
    <dgm:pt modelId="{5B68690B-A85B-4B04-951F-C35B187D397E}" type="sibTrans" cxnId="{EC02925C-0C2D-4DAC-ADDE-D7773D0C4168}">
      <dgm:prSet/>
      <dgm:spPr/>
    </dgm:pt>
    <dgm:pt modelId="{C9C36357-0F86-49D6-8B88-AE38D32E2AC4}">
      <dgm:prSet phldr="0"/>
      <dgm:spPr/>
      <dgm:t>
        <a:bodyPr/>
        <a:lstStyle/>
        <a:p>
          <a:pPr rtl="0"/>
          <a:r>
            <a:rPr lang="en-US">
              <a:latin typeface="Aptos Display" panose="020F0302020204030204"/>
            </a:rPr>
            <a:t>Package</a:t>
          </a:r>
        </a:p>
      </dgm:t>
    </dgm:pt>
    <dgm:pt modelId="{EFE8E33C-497C-4BEE-ABE6-116B0CBFE1CC}" type="parTrans" cxnId="{37D99C80-6FAE-4639-AE99-57DBE63E003E}">
      <dgm:prSet/>
      <dgm:spPr/>
    </dgm:pt>
    <dgm:pt modelId="{0A5EF7F0-1747-4893-AE8C-0A28BF9D7DF9}" type="sibTrans" cxnId="{37D99C80-6FAE-4639-AE99-57DBE63E003E}">
      <dgm:prSet/>
      <dgm:spPr/>
    </dgm:pt>
    <dgm:pt modelId="{071A5837-0847-4A3E-9BC2-532AA709F857}">
      <dgm:prSet phldr="0"/>
      <dgm:spPr/>
      <dgm:t>
        <a:bodyPr/>
        <a:lstStyle/>
        <a:p>
          <a:r>
            <a:rPr lang="en-US">
              <a:latin typeface="Aptos Display" panose="020F0302020204030204"/>
            </a:rPr>
            <a:t>Reviews</a:t>
          </a:r>
        </a:p>
      </dgm:t>
    </dgm:pt>
    <dgm:pt modelId="{F4FD957F-094E-40B4-A2DB-A30623878612}" type="parTrans" cxnId="{0E1CFB78-C628-4596-B2ED-1848B85B0DC1}">
      <dgm:prSet/>
      <dgm:spPr/>
    </dgm:pt>
    <dgm:pt modelId="{888A25DA-5335-4B53-8ED6-94D1772D0217}" type="sibTrans" cxnId="{0E1CFB78-C628-4596-B2ED-1848B85B0DC1}">
      <dgm:prSet/>
      <dgm:spPr/>
    </dgm:pt>
    <dgm:pt modelId="{3DBC15C7-E1DB-49DB-9196-42D68F66D401}">
      <dgm:prSet phldr="0"/>
      <dgm:spPr/>
      <dgm:t>
        <a:bodyPr/>
        <a:lstStyle/>
        <a:p>
          <a:pPr rtl="0"/>
          <a:r>
            <a:rPr lang="en-US">
              <a:latin typeface="Aptos Display" panose="020F0302020204030204"/>
            </a:rPr>
            <a:t>Support</a:t>
          </a:r>
        </a:p>
      </dgm:t>
    </dgm:pt>
    <dgm:pt modelId="{E1631377-39DB-4F0B-9664-04ACCF102CDD}" type="parTrans" cxnId="{363B4F57-116F-414A-8670-E33765555829}">
      <dgm:prSet/>
      <dgm:spPr/>
    </dgm:pt>
    <dgm:pt modelId="{8A518167-03F0-4C19-85DD-BAFEE2C2F654}" type="sibTrans" cxnId="{363B4F57-116F-414A-8670-E33765555829}">
      <dgm:prSet/>
      <dgm:spPr/>
    </dgm:pt>
    <dgm:pt modelId="{B4331C4E-8F02-44AD-BC73-7EA06BCC078D}">
      <dgm:prSet phldr="0"/>
      <dgm:spPr/>
      <dgm:t>
        <a:bodyPr/>
        <a:lstStyle/>
        <a:p>
          <a:pPr rtl="0"/>
          <a:r>
            <a:rPr lang="en-US">
              <a:latin typeface="Aptos Display" panose="020F0302020204030204"/>
            </a:rPr>
            <a:t>Warranty </a:t>
          </a:r>
        </a:p>
      </dgm:t>
    </dgm:pt>
    <dgm:pt modelId="{A6E828EC-50AF-4D17-84EB-8A7BE398BF95}" type="parTrans" cxnId="{10E40359-54A5-4CFD-88CE-9F653D5FDA17}">
      <dgm:prSet/>
      <dgm:spPr/>
    </dgm:pt>
    <dgm:pt modelId="{9B0030FE-B2A8-46F8-916D-DFFB299B5E26}" type="sibTrans" cxnId="{10E40359-54A5-4CFD-88CE-9F653D5FDA17}">
      <dgm:prSet/>
      <dgm:spPr/>
    </dgm:pt>
    <dgm:pt modelId="{9060B892-763D-4344-8009-BEF3B2A18BFA}">
      <dgm:prSet phldr="0"/>
      <dgm:spPr/>
      <dgm:t>
        <a:bodyPr/>
        <a:lstStyle/>
        <a:p>
          <a:pPr rtl="0"/>
          <a:r>
            <a:rPr lang="en-US">
              <a:latin typeface="Aptos Display" panose="020F0302020204030204"/>
            </a:rPr>
            <a:t>Other businesses and customers reviews</a:t>
          </a:r>
        </a:p>
      </dgm:t>
    </dgm:pt>
    <dgm:pt modelId="{04848234-0137-4F4D-B63A-84D2B70E18B0}" type="parTrans" cxnId="{CADEFEB2-79FF-4C1A-8EC2-F2548B044C38}">
      <dgm:prSet/>
      <dgm:spPr/>
    </dgm:pt>
    <dgm:pt modelId="{6B6EA3D0-C19E-40EC-95B9-689FAE5E3C86}" type="sibTrans" cxnId="{CADEFEB2-79FF-4C1A-8EC2-F2548B044C38}">
      <dgm:prSet/>
      <dgm:spPr/>
    </dgm:pt>
    <dgm:pt modelId="{C6FF0742-3AE2-4AD4-B08A-C93C4B4A603F}">
      <dgm:prSet phldr="0"/>
      <dgm:spPr/>
      <dgm:t>
        <a:bodyPr/>
        <a:lstStyle/>
        <a:p>
          <a:pPr rtl="0"/>
          <a:r>
            <a:rPr lang="en-US">
              <a:latin typeface="Aptos Display" panose="020F0302020204030204"/>
            </a:rPr>
            <a:t>Support page </a:t>
          </a:r>
        </a:p>
      </dgm:t>
    </dgm:pt>
    <dgm:pt modelId="{80709C3D-E293-40C6-954E-391A6CC7FC84}" type="parTrans" cxnId="{8589CFD6-CF51-4DAD-9D1D-8F632AEDF29E}">
      <dgm:prSet/>
      <dgm:spPr/>
    </dgm:pt>
    <dgm:pt modelId="{5B0844BE-7424-4689-B833-61F0E5CFEC9A}" type="sibTrans" cxnId="{8589CFD6-CF51-4DAD-9D1D-8F632AEDF29E}">
      <dgm:prSet/>
      <dgm:spPr/>
    </dgm:pt>
    <dgm:pt modelId="{19A0B80C-6395-4653-BB4D-9E6E8E391394}">
      <dgm:prSet phldr="0"/>
      <dgm:spPr/>
      <dgm:t>
        <a:bodyPr/>
        <a:lstStyle/>
        <a:p>
          <a:pPr rtl="0"/>
          <a:r>
            <a:rPr lang="en-US">
              <a:latin typeface="Aptos Display" panose="020F0302020204030204"/>
            </a:rPr>
            <a:t>Detailed warranty disclosure</a:t>
          </a:r>
        </a:p>
      </dgm:t>
    </dgm:pt>
    <dgm:pt modelId="{2A8B5AC0-27E3-4BCD-A1A1-D8B329659B2C}" type="parTrans" cxnId="{413F6788-255C-4F41-ABBA-4666BCC573EF}">
      <dgm:prSet/>
      <dgm:spPr/>
    </dgm:pt>
    <dgm:pt modelId="{ED43828E-BAEB-4FEE-A48D-AD77D94EC89F}" type="sibTrans" cxnId="{413F6788-255C-4F41-ABBA-4666BCC573EF}">
      <dgm:prSet/>
      <dgm:spPr/>
    </dgm:pt>
    <dgm:pt modelId="{1A634876-1F28-42B9-839A-BA4C322D68CE}">
      <dgm:prSet phldr="0"/>
      <dgm:spPr/>
      <dgm:t>
        <a:bodyPr/>
        <a:lstStyle/>
        <a:p>
          <a:pPr rtl="0"/>
          <a:r>
            <a:rPr lang="en-US">
              <a:latin typeface="Aptos Display" panose="020F0302020204030204"/>
            </a:rPr>
            <a:t>Autothreading |</a:t>
          </a:r>
          <a:r>
            <a:rPr lang="en-US">
              <a:solidFill>
                <a:srgbClr val="000000"/>
              </a:solidFill>
              <a:latin typeface="Aptos Display" panose="020F0302020204030204"/>
              <a:ea typeface="Calibri"/>
              <a:cs typeface="Calibri"/>
            </a:rPr>
            <a:t> </a:t>
          </a:r>
          <a:r>
            <a:rPr lang="en-US">
              <a:solidFill>
                <a:srgbClr val="000000"/>
              </a:solidFill>
              <a:latin typeface="Calibri"/>
              <a:ea typeface="Calibri"/>
              <a:cs typeface="Calibri"/>
            </a:rPr>
            <a:t>Quilting Capable |14 x 8 embroidery area</a:t>
          </a:r>
        </a:p>
      </dgm:t>
    </dgm:pt>
    <dgm:pt modelId="{8335BE2C-31C7-45E8-8171-B96448C096BD}" type="parTrans" cxnId="{953475FB-5E8A-44AA-A373-FDE9F460DE3B}">
      <dgm:prSet/>
      <dgm:spPr/>
    </dgm:pt>
    <dgm:pt modelId="{5F67F3B4-A792-4AF1-97A1-6FF4C00B3BA4}" type="sibTrans" cxnId="{953475FB-5E8A-44AA-A373-FDE9F460DE3B}">
      <dgm:prSet/>
      <dgm:spPr/>
    </dgm:pt>
    <dgm:pt modelId="{0BA33D7F-B493-4F4F-AB24-F49133702236}" type="pres">
      <dgm:prSet presAssocID="{3A83EF6D-308D-41E2-AB96-0A5E550F0DFC}" presName="linearFlow" presStyleCnt="0">
        <dgm:presLayoutVars>
          <dgm:dir/>
          <dgm:animLvl val="lvl"/>
          <dgm:resizeHandles val="exact"/>
        </dgm:presLayoutVars>
      </dgm:prSet>
      <dgm:spPr/>
    </dgm:pt>
    <dgm:pt modelId="{2614B824-4177-4E30-B31C-B4BA25BA5803}" type="pres">
      <dgm:prSet presAssocID="{7E6F79BE-5D04-4CD3-B1E4-A004CB20D419}" presName="composite" presStyleCnt="0"/>
      <dgm:spPr/>
    </dgm:pt>
    <dgm:pt modelId="{E9FF13F4-2E4E-4B7E-99D7-B551C878C117}" type="pres">
      <dgm:prSet presAssocID="{7E6F79BE-5D04-4CD3-B1E4-A004CB20D419}" presName="parentText" presStyleLbl="alignNode1" presStyleIdx="0" presStyleCnt="6">
        <dgm:presLayoutVars>
          <dgm:chMax val="1"/>
          <dgm:bulletEnabled val="1"/>
        </dgm:presLayoutVars>
      </dgm:prSet>
      <dgm:spPr/>
    </dgm:pt>
    <dgm:pt modelId="{7F014196-5E91-4C41-A8EE-570D435BA9D3}" type="pres">
      <dgm:prSet presAssocID="{7E6F79BE-5D04-4CD3-B1E4-A004CB20D419}" presName="descendantText" presStyleLbl="alignAcc1" presStyleIdx="0" presStyleCnt="6">
        <dgm:presLayoutVars>
          <dgm:bulletEnabled val="1"/>
        </dgm:presLayoutVars>
      </dgm:prSet>
      <dgm:spPr/>
    </dgm:pt>
    <dgm:pt modelId="{7C217AEA-44FF-4476-BE4F-946E10EA3043}" type="pres">
      <dgm:prSet presAssocID="{58BDE24B-7C53-421A-98C4-84DDA5F6A82C}" presName="sp" presStyleCnt="0"/>
      <dgm:spPr/>
    </dgm:pt>
    <dgm:pt modelId="{15F5CA8E-286D-4AF1-8A6B-E2DFF86C0995}" type="pres">
      <dgm:prSet presAssocID="{DFAFF5EF-4704-4B09-9885-F60B68C56C31}" presName="composite" presStyleCnt="0"/>
      <dgm:spPr/>
    </dgm:pt>
    <dgm:pt modelId="{79B95FA0-E5DD-496F-A064-293273D2B5CA}" type="pres">
      <dgm:prSet presAssocID="{DFAFF5EF-4704-4B09-9885-F60B68C56C31}" presName="parentText" presStyleLbl="alignNode1" presStyleIdx="1" presStyleCnt="6">
        <dgm:presLayoutVars>
          <dgm:chMax val="1"/>
          <dgm:bulletEnabled val="1"/>
        </dgm:presLayoutVars>
      </dgm:prSet>
      <dgm:spPr/>
    </dgm:pt>
    <dgm:pt modelId="{7DBF01E3-9FB5-4483-849E-B1451EB0A765}" type="pres">
      <dgm:prSet presAssocID="{DFAFF5EF-4704-4B09-9885-F60B68C56C31}" presName="descendantText" presStyleLbl="alignAcc1" presStyleIdx="1" presStyleCnt="6">
        <dgm:presLayoutVars>
          <dgm:bulletEnabled val="1"/>
        </dgm:presLayoutVars>
      </dgm:prSet>
      <dgm:spPr/>
    </dgm:pt>
    <dgm:pt modelId="{2BEE1C68-3C66-402A-BF9F-DCE2877EA6D9}" type="pres">
      <dgm:prSet presAssocID="{F4881CC7-AEB1-4303-BF24-3159180B3CC8}" presName="sp" presStyleCnt="0"/>
      <dgm:spPr/>
    </dgm:pt>
    <dgm:pt modelId="{937B4AA8-C9C9-4229-990B-89DA0492CE4B}" type="pres">
      <dgm:prSet presAssocID="{C9C36357-0F86-49D6-8B88-AE38D32E2AC4}" presName="composite" presStyleCnt="0"/>
      <dgm:spPr/>
    </dgm:pt>
    <dgm:pt modelId="{DDDB0016-4C42-4687-AE65-298AFD879F6A}" type="pres">
      <dgm:prSet presAssocID="{C9C36357-0F86-49D6-8B88-AE38D32E2AC4}" presName="parentText" presStyleLbl="alignNode1" presStyleIdx="2" presStyleCnt="6">
        <dgm:presLayoutVars>
          <dgm:chMax val="1"/>
          <dgm:bulletEnabled val="1"/>
        </dgm:presLayoutVars>
      </dgm:prSet>
      <dgm:spPr/>
    </dgm:pt>
    <dgm:pt modelId="{C3F5F222-C6FA-4B7E-99F1-8EFAEF7B86A3}" type="pres">
      <dgm:prSet presAssocID="{C9C36357-0F86-49D6-8B88-AE38D32E2AC4}" presName="descendantText" presStyleLbl="alignAcc1" presStyleIdx="2" presStyleCnt="6">
        <dgm:presLayoutVars>
          <dgm:bulletEnabled val="1"/>
        </dgm:presLayoutVars>
      </dgm:prSet>
      <dgm:spPr/>
    </dgm:pt>
    <dgm:pt modelId="{54F4787C-F3FA-4886-A025-4F1C952AFDC6}" type="pres">
      <dgm:prSet presAssocID="{0A5EF7F0-1747-4893-AE8C-0A28BF9D7DF9}" presName="sp" presStyleCnt="0"/>
      <dgm:spPr/>
    </dgm:pt>
    <dgm:pt modelId="{9D0ADDD5-1AE0-44FB-B13E-1D2659391759}" type="pres">
      <dgm:prSet presAssocID="{071A5837-0847-4A3E-9BC2-532AA709F857}" presName="composite" presStyleCnt="0"/>
      <dgm:spPr/>
    </dgm:pt>
    <dgm:pt modelId="{B6179663-A5FD-48EB-A777-B2C06C8EA5A6}" type="pres">
      <dgm:prSet presAssocID="{071A5837-0847-4A3E-9BC2-532AA709F857}" presName="parentText" presStyleLbl="alignNode1" presStyleIdx="3" presStyleCnt="6">
        <dgm:presLayoutVars>
          <dgm:chMax val="1"/>
          <dgm:bulletEnabled val="1"/>
        </dgm:presLayoutVars>
      </dgm:prSet>
      <dgm:spPr/>
    </dgm:pt>
    <dgm:pt modelId="{BA0A426B-4A3A-4162-894A-F68833141C92}" type="pres">
      <dgm:prSet presAssocID="{071A5837-0847-4A3E-9BC2-532AA709F857}" presName="descendantText" presStyleLbl="alignAcc1" presStyleIdx="3" presStyleCnt="6">
        <dgm:presLayoutVars>
          <dgm:bulletEnabled val="1"/>
        </dgm:presLayoutVars>
      </dgm:prSet>
      <dgm:spPr/>
    </dgm:pt>
    <dgm:pt modelId="{478366C0-593E-42B4-96B8-E742E3B1FE9B}" type="pres">
      <dgm:prSet presAssocID="{888A25DA-5335-4B53-8ED6-94D1772D0217}" presName="sp" presStyleCnt="0"/>
      <dgm:spPr/>
    </dgm:pt>
    <dgm:pt modelId="{3FAF7C44-F368-48F2-AA95-2DFD9C40E055}" type="pres">
      <dgm:prSet presAssocID="{3DBC15C7-E1DB-49DB-9196-42D68F66D401}" presName="composite" presStyleCnt="0"/>
      <dgm:spPr/>
    </dgm:pt>
    <dgm:pt modelId="{80E04E6F-B1F8-443A-B26E-B0097E6526BE}" type="pres">
      <dgm:prSet presAssocID="{3DBC15C7-E1DB-49DB-9196-42D68F66D401}" presName="parentText" presStyleLbl="alignNode1" presStyleIdx="4" presStyleCnt="6">
        <dgm:presLayoutVars>
          <dgm:chMax val="1"/>
          <dgm:bulletEnabled val="1"/>
        </dgm:presLayoutVars>
      </dgm:prSet>
      <dgm:spPr/>
    </dgm:pt>
    <dgm:pt modelId="{915DC16D-AADA-4727-970D-9D2E9FAF51EF}" type="pres">
      <dgm:prSet presAssocID="{3DBC15C7-E1DB-49DB-9196-42D68F66D401}" presName="descendantText" presStyleLbl="alignAcc1" presStyleIdx="4" presStyleCnt="6">
        <dgm:presLayoutVars>
          <dgm:bulletEnabled val="1"/>
        </dgm:presLayoutVars>
      </dgm:prSet>
      <dgm:spPr/>
    </dgm:pt>
    <dgm:pt modelId="{DDAA9562-A8D4-4277-A17A-631418AF8C6B}" type="pres">
      <dgm:prSet presAssocID="{8A518167-03F0-4C19-85DD-BAFEE2C2F654}" presName="sp" presStyleCnt="0"/>
      <dgm:spPr/>
    </dgm:pt>
    <dgm:pt modelId="{C423F417-EBF9-48E5-8BC0-723AE15168A8}" type="pres">
      <dgm:prSet presAssocID="{B4331C4E-8F02-44AD-BC73-7EA06BCC078D}" presName="composite" presStyleCnt="0"/>
      <dgm:spPr/>
    </dgm:pt>
    <dgm:pt modelId="{63B71B9C-1F65-410A-8A67-D9D628E6570E}" type="pres">
      <dgm:prSet presAssocID="{B4331C4E-8F02-44AD-BC73-7EA06BCC078D}" presName="parentText" presStyleLbl="alignNode1" presStyleIdx="5" presStyleCnt="6">
        <dgm:presLayoutVars>
          <dgm:chMax val="1"/>
          <dgm:bulletEnabled val="1"/>
        </dgm:presLayoutVars>
      </dgm:prSet>
      <dgm:spPr/>
    </dgm:pt>
    <dgm:pt modelId="{91234F0F-E58F-4D2B-90CB-BCD455F036C8}" type="pres">
      <dgm:prSet presAssocID="{B4331C4E-8F02-44AD-BC73-7EA06BCC078D}" presName="descendantText" presStyleLbl="alignAcc1" presStyleIdx="5" presStyleCnt="6">
        <dgm:presLayoutVars>
          <dgm:bulletEnabled val="1"/>
        </dgm:presLayoutVars>
      </dgm:prSet>
      <dgm:spPr/>
    </dgm:pt>
  </dgm:ptLst>
  <dgm:cxnLst>
    <dgm:cxn modelId="{F4A69601-A1AF-4BF9-AA5E-130D96CDC286}" type="presOf" srcId="{9060B892-763D-4344-8009-BEF3B2A18BFA}" destId="{BA0A426B-4A3A-4162-894A-F68833141C92}" srcOrd="0" destOrd="0" presId="urn:microsoft.com/office/officeart/2005/8/layout/chevron2"/>
    <dgm:cxn modelId="{09167902-E4CD-4E5C-8C99-2FEA9BA9EC5C}" type="presOf" srcId="{4BDE8773-E25F-4B08-A541-8100384AD6D3}" destId="{7DBF01E3-9FB5-4483-849E-B1451EB0A765}" srcOrd="0" destOrd="1" presId="urn:microsoft.com/office/officeart/2005/8/layout/chevron2"/>
    <dgm:cxn modelId="{E0896B06-BA42-439E-B71C-4FBDC201E6C4}" type="presOf" srcId="{7DC439B5-9D17-4357-BDF8-330A1D6F9572}" destId="{7DBF01E3-9FB5-4483-849E-B1451EB0A765}" srcOrd="0" destOrd="3" presId="urn:microsoft.com/office/officeart/2005/8/layout/chevron2"/>
    <dgm:cxn modelId="{D03B3911-0576-4756-B00A-7B5B64C9E259}" type="presOf" srcId="{DAE68952-1009-4E53-AE8E-B843E6844A14}" destId="{7F014196-5E91-4C41-A8EE-570D435BA9D3}" srcOrd="0" destOrd="0" presId="urn:microsoft.com/office/officeart/2005/8/layout/chevron2"/>
    <dgm:cxn modelId="{BFCD501C-ABD4-4062-83B9-2860EB3AEE81}" srcId="{3A83EF6D-308D-41E2-AB96-0A5E550F0DFC}" destId="{DFAFF5EF-4704-4B09-9885-F60B68C56C31}" srcOrd="1" destOrd="0" parTransId="{A2ACAC6E-2692-40AD-AAFA-9AE3DCAFC721}" sibTransId="{F4881CC7-AEB1-4303-BF24-3159180B3CC8}"/>
    <dgm:cxn modelId="{ACC9381D-8194-4B75-B4A2-8E9CD0C8CB96}" type="presOf" srcId="{C9C36357-0F86-49D6-8B88-AE38D32E2AC4}" destId="{DDDB0016-4C42-4687-AE65-298AFD879F6A}" srcOrd="0" destOrd="0" presId="urn:microsoft.com/office/officeart/2005/8/layout/chevron2"/>
    <dgm:cxn modelId="{3DC5ED29-0E6B-4BB8-A3CB-63849FBE2B66}" type="presOf" srcId="{DFAFF5EF-4704-4B09-9885-F60B68C56C31}" destId="{79B95FA0-E5DD-496F-A064-293273D2B5CA}" srcOrd="0" destOrd="0" presId="urn:microsoft.com/office/officeart/2005/8/layout/chevron2"/>
    <dgm:cxn modelId="{2EB52632-A802-44C9-AA58-2FBBBD532863}" type="presOf" srcId="{F7DA581F-1BE5-4985-B360-3FA85A37CD99}" destId="{C3F5F222-C6FA-4B7E-99F1-8EFAEF7B86A3}" srcOrd="0" destOrd="1" presId="urn:microsoft.com/office/officeart/2005/8/layout/chevron2"/>
    <dgm:cxn modelId="{14EAA63B-7807-4F11-A3D9-F2D2BC281EDD}" srcId="{C9C36357-0F86-49D6-8B88-AE38D32E2AC4}" destId="{6074B683-FED1-4EF6-9546-4F33FBD8C8CE}" srcOrd="0" destOrd="0" parTransId="{7CAE317E-20DC-44EF-8BB0-A3F2853A28AC}" sibTransId="{EA02A9C1-DF5B-4BF2-80E0-63359BB671D6}"/>
    <dgm:cxn modelId="{EC02925C-0C2D-4DAC-ADDE-D7773D0C4168}" srcId="{DFAFF5EF-4704-4B09-9885-F60B68C56C31}" destId="{7DC439B5-9D17-4357-BDF8-330A1D6F9572}" srcOrd="3" destOrd="0" parTransId="{39F40EE5-3C7C-4471-999D-DE920E6E8CDE}" sibTransId="{5B68690B-A85B-4B04-951F-C35B187D397E}"/>
    <dgm:cxn modelId="{1F28C249-BA20-4247-BB5A-56723F4873C4}" srcId="{DFAFF5EF-4704-4B09-9885-F60B68C56C31}" destId="{8042F4DE-117D-4070-8D2E-D5B3D8DD5AFB}" srcOrd="0" destOrd="0" parTransId="{44D6C265-D107-46B5-959A-34FD031E284F}" sibTransId="{299F1CC1-1124-4466-A58B-FA9C784BD845}"/>
    <dgm:cxn modelId="{7C302C55-45F1-4DFA-883F-DA944F3E060D}" srcId="{C9C36357-0F86-49D6-8B88-AE38D32E2AC4}" destId="{F7DA581F-1BE5-4985-B360-3FA85A37CD99}" srcOrd="1" destOrd="0" parTransId="{125A5645-ADF3-4FC7-BF74-A9FFAA041920}" sibTransId="{A1784770-CF81-4C69-92EA-4B7B3A6A9A7E}"/>
    <dgm:cxn modelId="{363B4F57-116F-414A-8670-E33765555829}" srcId="{3A83EF6D-308D-41E2-AB96-0A5E550F0DFC}" destId="{3DBC15C7-E1DB-49DB-9196-42D68F66D401}" srcOrd="4" destOrd="0" parTransId="{E1631377-39DB-4F0B-9664-04ACCF102CDD}" sibTransId="{8A518167-03F0-4C19-85DD-BAFEE2C2F654}"/>
    <dgm:cxn modelId="{67A2B257-EE93-45D5-AA79-884609E42ED2}" type="presOf" srcId="{B4331C4E-8F02-44AD-BC73-7EA06BCC078D}" destId="{63B71B9C-1F65-410A-8A67-D9D628E6570E}" srcOrd="0" destOrd="0" presId="urn:microsoft.com/office/officeart/2005/8/layout/chevron2"/>
    <dgm:cxn modelId="{F5400958-2BF3-48DF-97E5-BF236914E340}" srcId="{7E6F79BE-5D04-4CD3-B1E4-A004CB20D419}" destId="{DAE68952-1009-4E53-AE8E-B843E6844A14}" srcOrd="0" destOrd="0" parTransId="{CD9395CF-F408-4E7A-B872-C409F390C4EC}" sibTransId="{908BE42C-2B03-4DDE-A1BE-04F35C99207E}"/>
    <dgm:cxn modelId="{0E1CFB78-C628-4596-B2ED-1848B85B0DC1}" srcId="{3A83EF6D-308D-41E2-AB96-0A5E550F0DFC}" destId="{071A5837-0847-4A3E-9BC2-532AA709F857}" srcOrd="3" destOrd="0" parTransId="{F4FD957F-094E-40B4-A2DB-A30623878612}" sibTransId="{888A25DA-5335-4B53-8ED6-94D1772D0217}"/>
    <dgm:cxn modelId="{10E40359-54A5-4CFD-88CE-9F653D5FDA17}" srcId="{3A83EF6D-308D-41E2-AB96-0A5E550F0DFC}" destId="{B4331C4E-8F02-44AD-BC73-7EA06BCC078D}" srcOrd="5" destOrd="0" parTransId="{A6E828EC-50AF-4D17-84EB-8A7BE398BF95}" sibTransId="{9B0030FE-B2A8-46F8-916D-DFFB299B5E26}"/>
    <dgm:cxn modelId="{F73F2980-AEAA-4478-BAB5-C005F9251965}" type="presOf" srcId="{071A5837-0847-4A3E-9BC2-532AA709F857}" destId="{B6179663-A5FD-48EB-A777-B2C06C8EA5A6}" srcOrd="0" destOrd="0" presId="urn:microsoft.com/office/officeart/2005/8/layout/chevron2"/>
    <dgm:cxn modelId="{37D99C80-6FAE-4639-AE99-57DBE63E003E}" srcId="{3A83EF6D-308D-41E2-AB96-0A5E550F0DFC}" destId="{C9C36357-0F86-49D6-8B88-AE38D32E2AC4}" srcOrd="2" destOrd="0" parTransId="{EFE8E33C-497C-4BEE-ABE6-116B0CBFE1CC}" sibTransId="{0A5EF7F0-1747-4893-AE8C-0A28BF9D7DF9}"/>
    <dgm:cxn modelId="{413F6788-255C-4F41-ABBA-4666BCC573EF}" srcId="{B4331C4E-8F02-44AD-BC73-7EA06BCC078D}" destId="{19A0B80C-6395-4653-BB4D-9E6E8E391394}" srcOrd="0" destOrd="0" parTransId="{2A8B5AC0-27E3-4BCD-A1A1-D8B329659B2C}" sibTransId="{ED43828E-BAEB-4FEE-A48D-AD77D94EC89F}"/>
    <dgm:cxn modelId="{5637848E-3FE9-432A-8ED6-5EF23DF4E5CF}" type="presOf" srcId="{7E6F79BE-5D04-4CD3-B1E4-A004CB20D419}" destId="{E9FF13F4-2E4E-4B7E-99D7-B551C878C117}" srcOrd="0" destOrd="0" presId="urn:microsoft.com/office/officeart/2005/8/layout/chevron2"/>
    <dgm:cxn modelId="{D9CBAFA8-B895-4B8A-92A3-12B274451D67}" type="presOf" srcId="{E1C60691-5823-44CC-B924-371C79ADADA9}" destId="{7F014196-5E91-4C41-A8EE-570D435BA9D3}" srcOrd="0" destOrd="1" presId="urn:microsoft.com/office/officeart/2005/8/layout/chevron2"/>
    <dgm:cxn modelId="{CADEFEB2-79FF-4C1A-8EC2-F2548B044C38}" srcId="{071A5837-0847-4A3E-9BC2-532AA709F857}" destId="{9060B892-763D-4344-8009-BEF3B2A18BFA}" srcOrd="0" destOrd="0" parTransId="{04848234-0137-4F4D-B63A-84D2B70E18B0}" sibTransId="{6B6EA3D0-C19E-40EC-95B9-689FAE5E3C86}"/>
    <dgm:cxn modelId="{2C9EDEB5-3F14-4AA4-B7D8-11C2150E749B}" type="presOf" srcId="{8042F4DE-117D-4070-8D2E-D5B3D8DD5AFB}" destId="{7DBF01E3-9FB5-4483-849E-B1451EB0A765}" srcOrd="0" destOrd="0" presId="urn:microsoft.com/office/officeart/2005/8/layout/chevron2"/>
    <dgm:cxn modelId="{548AB3BD-19F3-46D8-8927-E8B5D2D62B82}" type="presOf" srcId="{1A634876-1F28-42B9-839A-BA4C322D68CE}" destId="{C3F5F222-C6FA-4B7E-99F1-8EFAEF7B86A3}" srcOrd="0" destOrd="2" presId="urn:microsoft.com/office/officeart/2005/8/layout/chevron2"/>
    <dgm:cxn modelId="{5BC5DCBF-714B-44B9-8D43-CFD90BAF60DB}" type="presOf" srcId="{3A83EF6D-308D-41E2-AB96-0A5E550F0DFC}" destId="{0BA33D7F-B493-4F4F-AB24-F49133702236}" srcOrd="0" destOrd="0" presId="urn:microsoft.com/office/officeart/2005/8/layout/chevron2"/>
    <dgm:cxn modelId="{EC84A4C5-66B7-4E24-AA7B-D8611FF72C23}" type="presOf" srcId="{F359DF10-6339-4056-8E75-1F308EE30FAD}" destId="{7DBF01E3-9FB5-4483-849E-B1451EB0A765}" srcOrd="0" destOrd="2" presId="urn:microsoft.com/office/officeart/2005/8/layout/chevron2"/>
    <dgm:cxn modelId="{21E6C1C7-C884-4526-8D31-60B7098BDE1D}" type="presOf" srcId="{6074B683-FED1-4EF6-9546-4F33FBD8C8CE}" destId="{C3F5F222-C6FA-4B7E-99F1-8EFAEF7B86A3}" srcOrd="0" destOrd="0" presId="urn:microsoft.com/office/officeart/2005/8/layout/chevron2"/>
    <dgm:cxn modelId="{B3C34CC9-2348-4F23-B136-187A27CF6A73}" type="presOf" srcId="{3DBC15C7-E1DB-49DB-9196-42D68F66D401}" destId="{80E04E6F-B1F8-443A-B26E-B0097E6526BE}" srcOrd="0" destOrd="0" presId="urn:microsoft.com/office/officeart/2005/8/layout/chevron2"/>
    <dgm:cxn modelId="{F71FA2CA-A608-4C2E-8E8D-3B779EE7818E}" srcId="{7E6F79BE-5D04-4CD3-B1E4-A004CB20D419}" destId="{E1C60691-5823-44CC-B924-371C79ADADA9}" srcOrd="1" destOrd="0" parTransId="{764B322D-B7AD-4F8D-AA4F-E026BC97E78A}" sibTransId="{B788D2D4-EFA9-4142-8B36-C6018B31514A}"/>
    <dgm:cxn modelId="{DD79F5D0-2C73-4561-957F-CBEAA5117DE5}" type="presOf" srcId="{19A0B80C-6395-4653-BB4D-9E6E8E391394}" destId="{91234F0F-E58F-4D2B-90CB-BCD455F036C8}" srcOrd="0" destOrd="0" presId="urn:microsoft.com/office/officeart/2005/8/layout/chevron2"/>
    <dgm:cxn modelId="{7773A8D2-8EE0-4402-A21A-4EE5854C0832}" srcId="{DFAFF5EF-4704-4B09-9885-F60B68C56C31}" destId="{F359DF10-6339-4056-8E75-1F308EE30FAD}" srcOrd="2" destOrd="0" parTransId="{2D8825BE-1A21-4061-8077-DFF10C385D34}" sibTransId="{3AEAD7D5-C2F3-43CF-BD75-41233270520A}"/>
    <dgm:cxn modelId="{8589CFD6-CF51-4DAD-9D1D-8F632AEDF29E}" srcId="{3DBC15C7-E1DB-49DB-9196-42D68F66D401}" destId="{C6FF0742-3AE2-4AD4-B08A-C93C4B4A603F}" srcOrd="0" destOrd="0" parTransId="{80709C3D-E293-40C6-954E-391A6CC7FC84}" sibTransId="{5B0844BE-7424-4689-B833-61F0E5CFEC9A}"/>
    <dgm:cxn modelId="{C4E105D9-90EE-431B-AAEB-EAE3C748C776}" type="presOf" srcId="{C6FF0742-3AE2-4AD4-B08A-C93C4B4A603F}" destId="{915DC16D-AADA-4727-970D-9D2E9FAF51EF}" srcOrd="0" destOrd="0" presId="urn:microsoft.com/office/officeart/2005/8/layout/chevron2"/>
    <dgm:cxn modelId="{140202F7-A82D-4133-B0A9-C7996EDCFC26}" srcId="{3A83EF6D-308D-41E2-AB96-0A5E550F0DFC}" destId="{7E6F79BE-5D04-4CD3-B1E4-A004CB20D419}" srcOrd="0" destOrd="0" parTransId="{4A4B560E-BD0D-40E7-AC35-F74789C49443}" sibTransId="{58BDE24B-7C53-421A-98C4-84DDA5F6A82C}"/>
    <dgm:cxn modelId="{619F09FB-F987-49F8-86AE-18D6CF2669AB}" srcId="{DFAFF5EF-4704-4B09-9885-F60B68C56C31}" destId="{4BDE8773-E25F-4B08-A541-8100384AD6D3}" srcOrd="1" destOrd="0" parTransId="{EA757761-26AE-4092-A78B-B32005D615CF}" sibTransId="{2F18F45A-9B9F-4F31-AB4F-0D458FB82AD3}"/>
    <dgm:cxn modelId="{953475FB-5E8A-44AA-A373-FDE9F460DE3B}" srcId="{C9C36357-0F86-49D6-8B88-AE38D32E2AC4}" destId="{1A634876-1F28-42B9-839A-BA4C322D68CE}" srcOrd="2" destOrd="0" parTransId="{8335BE2C-31C7-45E8-8171-B96448C096BD}" sibTransId="{5F67F3B4-A792-4AF1-97A1-6FF4C00B3BA4}"/>
    <dgm:cxn modelId="{B97126F1-A47E-4518-BF98-E6644720152B}" type="presParOf" srcId="{0BA33D7F-B493-4F4F-AB24-F49133702236}" destId="{2614B824-4177-4E30-B31C-B4BA25BA5803}" srcOrd="0" destOrd="0" presId="urn:microsoft.com/office/officeart/2005/8/layout/chevron2"/>
    <dgm:cxn modelId="{C0A3FE0C-3BAB-47BA-B7CC-9DC83911D0DE}" type="presParOf" srcId="{2614B824-4177-4E30-B31C-B4BA25BA5803}" destId="{E9FF13F4-2E4E-4B7E-99D7-B551C878C117}" srcOrd="0" destOrd="0" presId="urn:microsoft.com/office/officeart/2005/8/layout/chevron2"/>
    <dgm:cxn modelId="{C93525C9-CEF6-4FC2-8F1D-0A63ED951267}" type="presParOf" srcId="{2614B824-4177-4E30-B31C-B4BA25BA5803}" destId="{7F014196-5E91-4C41-A8EE-570D435BA9D3}" srcOrd="1" destOrd="0" presId="urn:microsoft.com/office/officeart/2005/8/layout/chevron2"/>
    <dgm:cxn modelId="{7DE8A8DE-4FA4-4437-904A-C66EF3BE0A6C}" type="presParOf" srcId="{0BA33D7F-B493-4F4F-AB24-F49133702236}" destId="{7C217AEA-44FF-4476-BE4F-946E10EA3043}" srcOrd="1" destOrd="0" presId="urn:microsoft.com/office/officeart/2005/8/layout/chevron2"/>
    <dgm:cxn modelId="{40C1EC6D-918B-4ECD-B9E6-5A26C6ECA118}" type="presParOf" srcId="{0BA33D7F-B493-4F4F-AB24-F49133702236}" destId="{15F5CA8E-286D-4AF1-8A6B-E2DFF86C0995}" srcOrd="2" destOrd="0" presId="urn:microsoft.com/office/officeart/2005/8/layout/chevron2"/>
    <dgm:cxn modelId="{2FD20F5D-8990-4DDB-AAF3-B6F4B9309867}" type="presParOf" srcId="{15F5CA8E-286D-4AF1-8A6B-E2DFF86C0995}" destId="{79B95FA0-E5DD-496F-A064-293273D2B5CA}" srcOrd="0" destOrd="0" presId="urn:microsoft.com/office/officeart/2005/8/layout/chevron2"/>
    <dgm:cxn modelId="{7503B3DF-EDFF-449D-9551-1E09ADE011D7}" type="presParOf" srcId="{15F5CA8E-286D-4AF1-8A6B-E2DFF86C0995}" destId="{7DBF01E3-9FB5-4483-849E-B1451EB0A765}" srcOrd="1" destOrd="0" presId="urn:microsoft.com/office/officeart/2005/8/layout/chevron2"/>
    <dgm:cxn modelId="{6C3A1BE8-B633-4B71-8C7A-B3D09960B814}" type="presParOf" srcId="{0BA33D7F-B493-4F4F-AB24-F49133702236}" destId="{2BEE1C68-3C66-402A-BF9F-DCE2877EA6D9}" srcOrd="3" destOrd="0" presId="urn:microsoft.com/office/officeart/2005/8/layout/chevron2"/>
    <dgm:cxn modelId="{147F746D-CD48-4C30-BB84-0DEC80EEE3DC}" type="presParOf" srcId="{0BA33D7F-B493-4F4F-AB24-F49133702236}" destId="{937B4AA8-C9C9-4229-990B-89DA0492CE4B}" srcOrd="4" destOrd="0" presId="urn:microsoft.com/office/officeart/2005/8/layout/chevron2"/>
    <dgm:cxn modelId="{3D472BC4-775B-4778-81BF-BBB7F0280C2E}" type="presParOf" srcId="{937B4AA8-C9C9-4229-990B-89DA0492CE4B}" destId="{DDDB0016-4C42-4687-AE65-298AFD879F6A}" srcOrd="0" destOrd="0" presId="urn:microsoft.com/office/officeart/2005/8/layout/chevron2"/>
    <dgm:cxn modelId="{CB3D5382-9A87-4511-8FC6-440AF7DBA247}" type="presParOf" srcId="{937B4AA8-C9C9-4229-990B-89DA0492CE4B}" destId="{C3F5F222-C6FA-4B7E-99F1-8EFAEF7B86A3}" srcOrd="1" destOrd="0" presId="urn:microsoft.com/office/officeart/2005/8/layout/chevron2"/>
    <dgm:cxn modelId="{87412CA9-BAAE-4EA1-B2B6-8D5920DA8682}" type="presParOf" srcId="{0BA33D7F-B493-4F4F-AB24-F49133702236}" destId="{54F4787C-F3FA-4886-A025-4F1C952AFDC6}" srcOrd="5" destOrd="0" presId="urn:microsoft.com/office/officeart/2005/8/layout/chevron2"/>
    <dgm:cxn modelId="{82DB7C27-14C2-41CB-8D62-1E8A11E28846}" type="presParOf" srcId="{0BA33D7F-B493-4F4F-AB24-F49133702236}" destId="{9D0ADDD5-1AE0-44FB-B13E-1D2659391759}" srcOrd="6" destOrd="0" presId="urn:microsoft.com/office/officeart/2005/8/layout/chevron2"/>
    <dgm:cxn modelId="{5F35BB72-E2B3-407B-84BA-8FF6FD49CA8B}" type="presParOf" srcId="{9D0ADDD5-1AE0-44FB-B13E-1D2659391759}" destId="{B6179663-A5FD-48EB-A777-B2C06C8EA5A6}" srcOrd="0" destOrd="0" presId="urn:microsoft.com/office/officeart/2005/8/layout/chevron2"/>
    <dgm:cxn modelId="{91DEC655-45D8-401E-AFD5-1F0D256BDF55}" type="presParOf" srcId="{9D0ADDD5-1AE0-44FB-B13E-1D2659391759}" destId="{BA0A426B-4A3A-4162-894A-F68833141C92}" srcOrd="1" destOrd="0" presId="urn:microsoft.com/office/officeart/2005/8/layout/chevron2"/>
    <dgm:cxn modelId="{4FC76286-FC4F-492A-A661-3936668DA5D5}" type="presParOf" srcId="{0BA33D7F-B493-4F4F-AB24-F49133702236}" destId="{478366C0-593E-42B4-96B8-E742E3B1FE9B}" srcOrd="7" destOrd="0" presId="urn:microsoft.com/office/officeart/2005/8/layout/chevron2"/>
    <dgm:cxn modelId="{0B4687C9-3661-419C-9A91-3B9F12504742}" type="presParOf" srcId="{0BA33D7F-B493-4F4F-AB24-F49133702236}" destId="{3FAF7C44-F368-48F2-AA95-2DFD9C40E055}" srcOrd="8" destOrd="0" presId="urn:microsoft.com/office/officeart/2005/8/layout/chevron2"/>
    <dgm:cxn modelId="{C37F5606-5145-48B1-8432-BFC627AC8DF4}" type="presParOf" srcId="{3FAF7C44-F368-48F2-AA95-2DFD9C40E055}" destId="{80E04E6F-B1F8-443A-B26E-B0097E6526BE}" srcOrd="0" destOrd="0" presId="urn:microsoft.com/office/officeart/2005/8/layout/chevron2"/>
    <dgm:cxn modelId="{2108D957-233B-47B3-B07C-013623603912}" type="presParOf" srcId="{3FAF7C44-F368-48F2-AA95-2DFD9C40E055}" destId="{915DC16D-AADA-4727-970D-9D2E9FAF51EF}" srcOrd="1" destOrd="0" presId="urn:microsoft.com/office/officeart/2005/8/layout/chevron2"/>
    <dgm:cxn modelId="{E1F38513-B659-4CB8-B7AF-F074ED127FB8}" type="presParOf" srcId="{0BA33D7F-B493-4F4F-AB24-F49133702236}" destId="{DDAA9562-A8D4-4277-A17A-631418AF8C6B}" srcOrd="9" destOrd="0" presId="urn:microsoft.com/office/officeart/2005/8/layout/chevron2"/>
    <dgm:cxn modelId="{06651BEE-257E-4BB2-8A56-63759ABE5D59}" type="presParOf" srcId="{0BA33D7F-B493-4F4F-AB24-F49133702236}" destId="{C423F417-EBF9-48E5-8BC0-723AE15168A8}" srcOrd="10" destOrd="0" presId="urn:microsoft.com/office/officeart/2005/8/layout/chevron2"/>
    <dgm:cxn modelId="{661328EB-58FB-4EB8-B94A-4645BE4048D7}" type="presParOf" srcId="{C423F417-EBF9-48E5-8BC0-723AE15168A8}" destId="{63B71B9C-1F65-410A-8A67-D9D628E6570E}" srcOrd="0" destOrd="0" presId="urn:microsoft.com/office/officeart/2005/8/layout/chevron2"/>
    <dgm:cxn modelId="{3BFC9FDD-1C76-40D2-AE0F-3BC8132836B1}" type="presParOf" srcId="{C423F417-EBF9-48E5-8BC0-723AE15168A8}" destId="{91234F0F-E58F-4D2B-90CB-BCD455F036C8}"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E6839-5A27-42DC-8E52-76CD179B1DBF}">
      <dsp:nvSpPr>
        <dsp:cNvPr id="0" name=""/>
        <dsp:cNvSpPr/>
      </dsp:nvSpPr>
      <dsp:spPr>
        <a:xfrm>
          <a:off x="292" y="4019"/>
          <a:ext cx="3010136" cy="120405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4026" tIns="68009" rIns="68009" bIns="68009" numCol="1" spcCol="1270" anchor="ctr" anchorCtr="0">
          <a:noAutofit/>
        </a:bodyPr>
        <a:lstStyle/>
        <a:p>
          <a:pPr marL="0" lvl="0" indent="0" algn="ctr" defTabSz="2266950" rtl="0">
            <a:lnSpc>
              <a:spcPct val="90000"/>
            </a:lnSpc>
            <a:spcBef>
              <a:spcPct val="0"/>
            </a:spcBef>
            <a:spcAft>
              <a:spcPct val="35000"/>
            </a:spcAft>
            <a:buNone/>
          </a:pPr>
          <a:r>
            <a:rPr lang="en-US" sz="5100" kern="1200">
              <a:latin typeface="Aptos Display" panose="020F0302020204030204"/>
            </a:rPr>
            <a:t>Ad</a:t>
          </a:r>
        </a:p>
      </dsp:txBody>
      <dsp:txXfrm>
        <a:off x="602319" y="4019"/>
        <a:ext cx="1806082" cy="1204054"/>
      </dsp:txXfrm>
    </dsp:sp>
    <dsp:sp modelId="{8A3C8D6F-0C6E-4F7F-814E-7EC03EA7909F}">
      <dsp:nvSpPr>
        <dsp:cNvPr id="0" name=""/>
        <dsp:cNvSpPr/>
      </dsp:nvSpPr>
      <dsp:spPr>
        <a:xfrm>
          <a:off x="2794429" y="4019"/>
          <a:ext cx="3010136" cy="120405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4026" tIns="68009" rIns="68009" bIns="68009" numCol="1" spcCol="1270" anchor="ctr" anchorCtr="0">
          <a:noAutofit/>
        </a:bodyPr>
        <a:lstStyle/>
        <a:p>
          <a:pPr marL="0" lvl="0" indent="0" algn="ctr" defTabSz="2266950">
            <a:lnSpc>
              <a:spcPct val="90000"/>
            </a:lnSpc>
            <a:spcBef>
              <a:spcPct val="0"/>
            </a:spcBef>
            <a:spcAft>
              <a:spcPct val="35000"/>
            </a:spcAft>
            <a:buNone/>
          </a:pPr>
          <a:r>
            <a:rPr lang="en-US" sz="5100" kern="1200">
              <a:latin typeface="Aptos Display" panose="020F0302020204030204"/>
            </a:rPr>
            <a:t>Lead </a:t>
          </a:r>
          <a:endParaRPr lang="en-US" sz="5100" kern="1200"/>
        </a:p>
      </dsp:txBody>
      <dsp:txXfrm>
        <a:off x="3396456" y="4019"/>
        <a:ext cx="1806082" cy="1204054"/>
      </dsp:txXfrm>
    </dsp:sp>
    <dsp:sp modelId="{0BBB1442-E2CB-4EAB-B35F-DE24D3DC8AA3}">
      <dsp:nvSpPr>
        <dsp:cNvPr id="0" name=""/>
        <dsp:cNvSpPr/>
      </dsp:nvSpPr>
      <dsp:spPr>
        <a:xfrm>
          <a:off x="2794429" y="1358580"/>
          <a:ext cx="2408109" cy="229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2266950" rtl="0">
            <a:lnSpc>
              <a:spcPct val="90000"/>
            </a:lnSpc>
            <a:spcBef>
              <a:spcPct val="0"/>
            </a:spcBef>
            <a:spcAft>
              <a:spcPct val="15000"/>
            </a:spcAft>
            <a:buChar char="•"/>
          </a:pPr>
          <a:r>
            <a:rPr lang="en-US" sz="5100" kern="1200">
              <a:latin typeface="Aptos Display" panose="020F0302020204030204"/>
            </a:rPr>
            <a:t>Sales Rep</a:t>
          </a:r>
          <a:endParaRPr lang="en-US" sz="5100" kern="1200"/>
        </a:p>
        <a:p>
          <a:pPr marL="285750" lvl="1" indent="-285750" algn="l" defTabSz="2266950">
            <a:lnSpc>
              <a:spcPct val="90000"/>
            </a:lnSpc>
            <a:spcBef>
              <a:spcPct val="0"/>
            </a:spcBef>
            <a:spcAft>
              <a:spcPct val="15000"/>
            </a:spcAft>
            <a:buChar char="•"/>
          </a:pPr>
          <a:r>
            <a:rPr lang="en-US" sz="5100" kern="1200">
              <a:latin typeface="Aptos Display" panose="020F0302020204030204"/>
            </a:rPr>
            <a:t>Dealer</a:t>
          </a:r>
          <a:endParaRPr lang="en-US" sz="5100" kern="1200"/>
        </a:p>
      </dsp:txBody>
      <dsp:txXfrm>
        <a:off x="2794429" y="1358580"/>
        <a:ext cx="2408109" cy="229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F13F4-2E4E-4B7E-99D7-B551C878C117}">
      <dsp:nvSpPr>
        <dsp:cNvPr id="0" name=""/>
        <dsp:cNvSpPr/>
      </dsp:nvSpPr>
      <dsp:spPr>
        <a:xfrm rot="5400000">
          <a:off x="-142740" y="144282"/>
          <a:ext cx="951600" cy="666120"/>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Display" panose="020F0302020204030204"/>
            </a:rPr>
            <a:t>Header</a:t>
          </a:r>
          <a:endParaRPr lang="en-US" sz="1000" kern="1200"/>
        </a:p>
      </dsp:txBody>
      <dsp:txXfrm rot="-5400000">
        <a:off x="0" y="334602"/>
        <a:ext cx="666120" cy="285480"/>
      </dsp:txXfrm>
    </dsp:sp>
    <dsp:sp modelId="{7F014196-5E91-4C41-A8EE-570D435BA9D3}">
      <dsp:nvSpPr>
        <dsp:cNvPr id="0" name=""/>
        <dsp:cNvSpPr/>
      </dsp:nvSpPr>
      <dsp:spPr>
        <a:xfrm rot="5400000">
          <a:off x="4786811" y="-4119148"/>
          <a:ext cx="618540" cy="885992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rtl="0">
            <a:lnSpc>
              <a:spcPct val="90000"/>
            </a:lnSpc>
            <a:spcBef>
              <a:spcPct val="0"/>
            </a:spcBef>
            <a:spcAft>
              <a:spcPct val="15000"/>
            </a:spcAft>
            <a:buChar char="•"/>
          </a:pPr>
          <a:r>
            <a:rPr lang="en-US" sz="800" kern="1200">
              <a:latin typeface="Aptos Display" panose="020F0302020204030204"/>
            </a:rPr>
            <a:t>Call to Action</a:t>
          </a:r>
          <a:endParaRPr lang="en-US" sz="800" kern="1200"/>
        </a:p>
        <a:p>
          <a:pPr marL="57150" lvl="1" indent="-57150" algn="l" defTabSz="355600" rtl="0">
            <a:lnSpc>
              <a:spcPct val="90000"/>
            </a:lnSpc>
            <a:spcBef>
              <a:spcPct val="0"/>
            </a:spcBef>
            <a:spcAft>
              <a:spcPct val="15000"/>
            </a:spcAft>
            <a:buChar char="•"/>
          </a:pPr>
          <a:r>
            <a:rPr lang="en-US" sz="800" kern="1200">
              <a:latin typeface="Aptos Display" panose="020F0302020204030204"/>
            </a:rPr>
            <a:t>Form </a:t>
          </a:r>
          <a:endParaRPr lang="en-US" sz="800" kern="1200"/>
        </a:p>
      </dsp:txBody>
      <dsp:txXfrm rot="-5400000">
        <a:off x="666121" y="31737"/>
        <a:ext cx="8829727" cy="558150"/>
      </dsp:txXfrm>
    </dsp:sp>
    <dsp:sp modelId="{79B95FA0-E5DD-496F-A064-293273D2B5CA}">
      <dsp:nvSpPr>
        <dsp:cNvPr id="0" name=""/>
        <dsp:cNvSpPr/>
      </dsp:nvSpPr>
      <dsp:spPr>
        <a:xfrm rot="5400000">
          <a:off x="-142740" y="998319"/>
          <a:ext cx="951600" cy="666120"/>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ptos Display" panose="020F0302020204030204"/>
            </a:rPr>
            <a:t>Why Brother</a:t>
          </a:r>
          <a:endParaRPr lang="en-US" sz="1000" kern="1200"/>
        </a:p>
      </dsp:txBody>
      <dsp:txXfrm rot="-5400000">
        <a:off x="0" y="1188639"/>
        <a:ext cx="666120" cy="285480"/>
      </dsp:txXfrm>
    </dsp:sp>
    <dsp:sp modelId="{7DBF01E3-9FB5-4483-849E-B1451EB0A765}">
      <dsp:nvSpPr>
        <dsp:cNvPr id="0" name=""/>
        <dsp:cNvSpPr/>
      </dsp:nvSpPr>
      <dsp:spPr>
        <a:xfrm rot="5400000">
          <a:off x="4786811" y="-3265111"/>
          <a:ext cx="618540" cy="885992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rtl="0">
            <a:lnSpc>
              <a:spcPct val="90000"/>
            </a:lnSpc>
            <a:spcBef>
              <a:spcPct val="0"/>
            </a:spcBef>
            <a:spcAft>
              <a:spcPct val="15000"/>
            </a:spcAft>
            <a:buChar char="•"/>
          </a:pPr>
          <a:r>
            <a:rPr lang="en-US" sz="800" kern="1200">
              <a:latin typeface="Aptos Display" panose="020F0302020204030204"/>
            </a:rPr>
            <a:t>Training </a:t>
          </a:r>
          <a:endParaRPr lang="en-US" sz="800" kern="1200"/>
        </a:p>
        <a:p>
          <a:pPr marL="57150" lvl="1" indent="-57150" algn="l" defTabSz="355600">
            <a:lnSpc>
              <a:spcPct val="90000"/>
            </a:lnSpc>
            <a:spcBef>
              <a:spcPct val="0"/>
            </a:spcBef>
            <a:spcAft>
              <a:spcPct val="15000"/>
            </a:spcAft>
            <a:buChar char="•"/>
          </a:pPr>
          <a:r>
            <a:rPr lang="en-US" sz="800" kern="1200">
              <a:latin typeface="Aptos Display" panose="020F0302020204030204"/>
            </a:rPr>
            <a:t>Warranty</a:t>
          </a:r>
          <a:endParaRPr lang="en-US" sz="800" kern="1200"/>
        </a:p>
        <a:p>
          <a:pPr marL="57150" lvl="1" indent="-57150" algn="l" defTabSz="355600" rtl="0">
            <a:lnSpc>
              <a:spcPct val="90000"/>
            </a:lnSpc>
            <a:spcBef>
              <a:spcPct val="0"/>
            </a:spcBef>
            <a:spcAft>
              <a:spcPct val="15000"/>
            </a:spcAft>
            <a:buChar char="•"/>
          </a:pPr>
          <a:r>
            <a:rPr lang="en-US" sz="800" kern="1200">
              <a:latin typeface="Aptos Display" panose="020F0302020204030204"/>
            </a:rPr>
            <a:t>Track Record</a:t>
          </a:r>
          <a:endParaRPr lang="en-US" sz="800" kern="1200"/>
        </a:p>
        <a:p>
          <a:pPr marL="57150" lvl="1" indent="-57150" algn="l" defTabSz="355600">
            <a:lnSpc>
              <a:spcPct val="90000"/>
            </a:lnSpc>
            <a:spcBef>
              <a:spcPct val="0"/>
            </a:spcBef>
            <a:spcAft>
              <a:spcPct val="15000"/>
            </a:spcAft>
            <a:buChar char="•"/>
          </a:pPr>
          <a:r>
            <a:rPr lang="en-US" sz="800" kern="1200">
              <a:latin typeface="Aptos Display" panose="020F0302020204030204"/>
            </a:rPr>
            <a:t>Quality</a:t>
          </a:r>
        </a:p>
      </dsp:txBody>
      <dsp:txXfrm rot="-5400000">
        <a:off x="666121" y="885774"/>
        <a:ext cx="8829727" cy="558150"/>
      </dsp:txXfrm>
    </dsp:sp>
    <dsp:sp modelId="{DDDB0016-4C42-4687-AE65-298AFD879F6A}">
      <dsp:nvSpPr>
        <dsp:cNvPr id="0" name=""/>
        <dsp:cNvSpPr/>
      </dsp:nvSpPr>
      <dsp:spPr>
        <a:xfrm rot="5400000">
          <a:off x="-142740" y="1852357"/>
          <a:ext cx="951600" cy="666120"/>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ptos Display" panose="020F0302020204030204"/>
            </a:rPr>
            <a:t>Package</a:t>
          </a:r>
        </a:p>
      </dsp:txBody>
      <dsp:txXfrm rot="-5400000">
        <a:off x="0" y="2042677"/>
        <a:ext cx="666120" cy="285480"/>
      </dsp:txXfrm>
    </dsp:sp>
    <dsp:sp modelId="{C3F5F222-C6FA-4B7E-99F1-8EFAEF7B86A3}">
      <dsp:nvSpPr>
        <dsp:cNvPr id="0" name=""/>
        <dsp:cNvSpPr/>
      </dsp:nvSpPr>
      <dsp:spPr>
        <a:xfrm rot="5400000">
          <a:off x="4786811" y="-2411074"/>
          <a:ext cx="618540" cy="885992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rtl="0">
            <a:lnSpc>
              <a:spcPct val="90000"/>
            </a:lnSpc>
            <a:spcBef>
              <a:spcPct val="0"/>
            </a:spcBef>
            <a:spcAft>
              <a:spcPct val="15000"/>
            </a:spcAft>
            <a:buChar char="•"/>
          </a:pPr>
          <a:r>
            <a:rPr lang="en-US" sz="800" kern="1200">
              <a:latin typeface="Aptos Display" panose="020F0302020204030204"/>
            </a:rPr>
            <a:t>Magnetic Hoops </a:t>
          </a:r>
          <a:endParaRPr lang="en-US" sz="800" kern="1200"/>
        </a:p>
        <a:p>
          <a:pPr marL="57150" lvl="1" indent="-57150" algn="l" defTabSz="355600" rtl="0">
            <a:lnSpc>
              <a:spcPct val="90000"/>
            </a:lnSpc>
            <a:spcBef>
              <a:spcPct val="0"/>
            </a:spcBef>
            <a:spcAft>
              <a:spcPct val="15000"/>
            </a:spcAft>
            <a:buChar char="•"/>
          </a:pPr>
          <a:r>
            <a:rPr lang="en-US" sz="800" kern="1200">
              <a:latin typeface="Aptos Display" panose="020F0302020204030204"/>
            </a:rPr>
            <a:t>Software</a:t>
          </a:r>
        </a:p>
        <a:p>
          <a:pPr marL="57150" lvl="1" indent="-57150" algn="l" defTabSz="355600" rtl="0">
            <a:lnSpc>
              <a:spcPct val="90000"/>
            </a:lnSpc>
            <a:spcBef>
              <a:spcPct val="0"/>
            </a:spcBef>
            <a:spcAft>
              <a:spcPct val="15000"/>
            </a:spcAft>
            <a:buChar char="•"/>
          </a:pPr>
          <a:r>
            <a:rPr lang="en-US" sz="800" kern="1200">
              <a:latin typeface="Aptos Display" panose="020F0302020204030204"/>
            </a:rPr>
            <a:t>Autothreading |</a:t>
          </a:r>
          <a:r>
            <a:rPr lang="en-US" sz="800" kern="1200">
              <a:solidFill>
                <a:srgbClr val="000000"/>
              </a:solidFill>
              <a:latin typeface="Aptos Display" panose="020F0302020204030204"/>
              <a:ea typeface="Calibri"/>
              <a:cs typeface="Calibri"/>
            </a:rPr>
            <a:t> </a:t>
          </a:r>
          <a:r>
            <a:rPr lang="en-US" sz="800" kern="1200">
              <a:solidFill>
                <a:srgbClr val="000000"/>
              </a:solidFill>
              <a:latin typeface="Calibri"/>
              <a:ea typeface="Calibri"/>
              <a:cs typeface="Calibri"/>
            </a:rPr>
            <a:t>Quilting Capable |14 x 8 embroidery area</a:t>
          </a:r>
        </a:p>
      </dsp:txBody>
      <dsp:txXfrm rot="-5400000">
        <a:off x="666121" y="1739811"/>
        <a:ext cx="8829727" cy="558150"/>
      </dsp:txXfrm>
    </dsp:sp>
    <dsp:sp modelId="{B6179663-A5FD-48EB-A777-B2C06C8EA5A6}">
      <dsp:nvSpPr>
        <dsp:cNvPr id="0" name=""/>
        <dsp:cNvSpPr/>
      </dsp:nvSpPr>
      <dsp:spPr>
        <a:xfrm rot="5400000">
          <a:off x="-142740" y="2706394"/>
          <a:ext cx="951600" cy="666120"/>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Display" panose="020F0302020204030204"/>
            </a:rPr>
            <a:t>Reviews</a:t>
          </a:r>
        </a:p>
      </dsp:txBody>
      <dsp:txXfrm rot="-5400000">
        <a:off x="0" y="2896714"/>
        <a:ext cx="666120" cy="285480"/>
      </dsp:txXfrm>
    </dsp:sp>
    <dsp:sp modelId="{BA0A426B-4A3A-4162-894A-F68833141C92}">
      <dsp:nvSpPr>
        <dsp:cNvPr id="0" name=""/>
        <dsp:cNvSpPr/>
      </dsp:nvSpPr>
      <dsp:spPr>
        <a:xfrm rot="5400000">
          <a:off x="4786811" y="-1557036"/>
          <a:ext cx="618540" cy="885992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rtl="0">
            <a:lnSpc>
              <a:spcPct val="90000"/>
            </a:lnSpc>
            <a:spcBef>
              <a:spcPct val="0"/>
            </a:spcBef>
            <a:spcAft>
              <a:spcPct val="15000"/>
            </a:spcAft>
            <a:buChar char="•"/>
          </a:pPr>
          <a:r>
            <a:rPr lang="en-US" sz="800" kern="1200">
              <a:latin typeface="Aptos Display" panose="020F0302020204030204"/>
            </a:rPr>
            <a:t>Other businesses and customers reviews</a:t>
          </a:r>
        </a:p>
      </dsp:txBody>
      <dsp:txXfrm rot="-5400000">
        <a:off x="666121" y="2593849"/>
        <a:ext cx="8829727" cy="558150"/>
      </dsp:txXfrm>
    </dsp:sp>
    <dsp:sp modelId="{80E04E6F-B1F8-443A-B26E-B0097E6526BE}">
      <dsp:nvSpPr>
        <dsp:cNvPr id="0" name=""/>
        <dsp:cNvSpPr/>
      </dsp:nvSpPr>
      <dsp:spPr>
        <a:xfrm rot="5400000">
          <a:off x="-142740" y="3560432"/>
          <a:ext cx="951600" cy="666120"/>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ptos Display" panose="020F0302020204030204"/>
            </a:rPr>
            <a:t>Support</a:t>
          </a:r>
        </a:p>
      </dsp:txBody>
      <dsp:txXfrm rot="-5400000">
        <a:off x="0" y="3750752"/>
        <a:ext cx="666120" cy="285480"/>
      </dsp:txXfrm>
    </dsp:sp>
    <dsp:sp modelId="{915DC16D-AADA-4727-970D-9D2E9FAF51EF}">
      <dsp:nvSpPr>
        <dsp:cNvPr id="0" name=""/>
        <dsp:cNvSpPr/>
      </dsp:nvSpPr>
      <dsp:spPr>
        <a:xfrm rot="5400000">
          <a:off x="4786811" y="-702999"/>
          <a:ext cx="618540" cy="885992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rtl="0">
            <a:lnSpc>
              <a:spcPct val="90000"/>
            </a:lnSpc>
            <a:spcBef>
              <a:spcPct val="0"/>
            </a:spcBef>
            <a:spcAft>
              <a:spcPct val="15000"/>
            </a:spcAft>
            <a:buChar char="•"/>
          </a:pPr>
          <a:r>
            <a:rPr lang="en-US" sz="800" kern="1200">
              <a:latin typeface="Aptos Display" panose="020F0302020204030204"/>
            </a:rPr>
            <a:t>Support page </a:t>
          </a:r>
        </a:p>
      </dsp:txBody>
      <dsp:txXfrm rot="-5400000">
        <a:off x="666121" y="3447886"/>
        <a:ext cx="8829727" cy="558150"/>
      </dsp:txXfrm>
    </dsp:sp>
    <dsp:sp modelId="{63B71B9C-1F65-410A-8A67-D9D628E6570E}">
      <dsp:nvSpPr>
        <dsp:cNvPr id="0" name=""/>
        <dsp:cNvSpPr/>
      </dsp:nvSpPr>
      <dsp:spPr>
        <a:xfrm rot="5400000">
          <a:off x="-142740" y="4414469"/>
          <a:ext cx="951600" cy="666120"/>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ptos Display" panose="020F0302020204030204"/>
            </a:rPr>
            <a:t>Warranty </a:t>
          </a:r>
        </a:p>
      </dsp:txBody>
      <dsp:txXfrm rot="-5400000">
        <a:off x="0" y="4604789"/>
        <a:ext cx="666120" cy="285480"/>
      </dsp:txXfrm>
    </dsp:sp>
    <dsp:sp modelId="{91234F0F-E58F-4D2B-90CB-BCD455F036C8}">
      <dsp:nvSpPr>
        <dsp:cNvPr id="0" name=""/>
        <dsp:cNvSpPr/>
      </dsp:nvSpPr>
      <dsp:spPr>
        <a:xfrm rot="5400000">
          <a:off x="4786811" y="151038"/>
          <a:ext cx="618540" cy="885992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rtl="0">
            <a:lnSpc>
              <a:spcPct val="90000"/>
            </a:lnSpc>
            <a:spcBef>
              <a:spcPct val="0"/>
            </a:spcBef>
            <a:spcAft>
              <a:spcPct val="15000"/>
            </a:spcAft>
            <a:buChar char="•"/>
          </a:pPr>
          <a:r>
            <a:rPr lang="en-US" sz="800" kern="1200">
              <a:latin typeface="Aptos Display" panose="020F0302020204030204"/>
            </a:rPr>
            <a:t>Detailed warranty disclosure</a:t>
          </a:r>
        </a:p>
      </dsp:txBody>
      <dsp:txXfrm rot="-5400000">
        <a:off x="666121" y="4301924"/>
        <a:ext cx="8829727" cy="55815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9FDA1B-F08A-4EF9-911B-FB929E1B6B8A}" type="datetimeFigureOut">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A68C72-4FA1-43AC-853C-9E8D56CE62A3}" type="slidenum">
              <a:t>‹#›</a:t>
            </a:fld>
            <a:endParaRPr lang="en-US"/>
          </a:p>
        </p:txBody>
      </p:sp>
    </p:spTree>
    <p:extLst>
      <p:ext uri="{BB962C8B-B14F-4D97-AF65-F5344CB8AC3E}">
        <p14:creationId xmlns:p14="http://schemas.microsoft.com/office/powerpoint/2010/main" val="805246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C1E92-8EB6-CA65-EF31-DF80E71765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2AD2D-40D8-3D0F-FC58-3135562DE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33470-58AE-687B-FBF7-8147EF4848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4CC1464E-A9E3-6905-4474-21DC2C838BF5}"/>
              </a:ext>
            </a:extLst>
          </p:cNvPr>
          <p:cNvSpPr>
            <a:spLocks noGrp="1"/>
          </p:cNvSpPr>
          <p:nvPr>
            <p:ph type="sldNum" sz="quarter" idx="5"/>
          </p:nvPr>
        </p:nvSpPr>
        <p:spPr/>
        <p:txBody>
          <a:bodyPr/>
          <a:lstStyle/>
          <a:p>
            <a:fld id="{8F597C1F-8D58-4202-B9BE-063378DF7EA8}" type="slidenum">
              <a:rPr lang="en-US" smtClean="0"/>
              <a:t>1</a:t>
            </a:fld>
            <a:endParaRPr lang="en-US"/>
          </a:p>
        </p:txBody>
      </p:sp>
    </p:spTree>
    <p:extLst>
      <p:ext uri="{BB962C8B-B14F-4D97-AF65-F5344CB8AC3E}">
        <p14:creationId xmlns:p14="http://schemas.microsoft.com/office/powerpoint/2010/main" val="3257908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D232B-C5FF-9E29-C4B8-12B5532DF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551C2C-EEF2-ADA3-6235-45BE379226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754B4-A14F-DEFC-F9AF-8FC4005FEB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398D8753-985A-C7C7-6A71-AD3FABB1DDCB}"/>
              </a:ext>
            </a:extLst>
          </p:cNvPr>
          <p:cNvSpPr>
            <a:spLocks noGrp="1"/>
          </p:cNvSpPr>
          <p:nvPr>
            <p:ph type="sldNum" sz="quarter" idx="5"/>
          </p:nvPr>
        </p:nvSpPr>
        <p:spPr/>
        <p:txBody>
          <a:bodyPr/>
          <a:lstStyle/>
          <a:p>
            <a:fld id="{8F597C1F-8D58-4202-B9BE-063378DF7EA8}" type="slidenum">
              <a:rPr lang="en-US" smtClean="0"/>
              <a:t>2</a:t>
            </a:fld>
            <a:endParaRPr lang="en-US"/>
          </a:p>
        </p:txBody>
      </p:sp>
    </p:spTree>
    <p:extLst>
      <p:ext uri="{BB962C8B-B14F-4D97-AF65-F5344CB8AC3E}">
        <p14:creationId xmlns:p14="http://schemas.microsoft.com/office/powerpoint/2010/main" val="2842673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2E157-E99F-6A38-D3E0-F89F3306E4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D1661-7F2A-0CE2-9BAA-BF793E8201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3F081A-0FD1-8C6C-73FA-5697D580EA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56F845E7-B4A0-7B9E-B71C-CEEBFDDAC044}"/>
              </a:ext>
            </a:extLst>
          </p:cNvPr>
          <p:cNvSpPr>
            <a:spLocks noGrp="1"/>
          </p:cNvSpPr>
          <p:nvPr>
            <p:ph type="sldNum" sz="quarter" idx="5"/>
          </p:nvPr>
        </p:nvSpPr>
        <p:spPr/>
        <p:txBody>
          <a:bodyPr/>
          <a:lstStyle/>
          <a:p>
            <a:fld id="{8F597C1F-8D58-4202-B9BE-063378DF7EA8}" type="slidenum">
              <a:rPr lang="en-US" smtClean="0"/>
              <a:t>3</a:t>
            </a:fld>
            <a:endParaRPr lang="en-US"/>
          </a:p>
        </p:txBody>
      </p:sp>
    </p:spTree>
    <p:extLst>
      <p:ext uri="{BB962C8B-B14F-4D97-AF65-F5344CB8AC3E}">
        <p14:creationId xmlns:p14="http://schemas.microsoft.com/office/powerpoint/2010/main" val="1834087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8A5F0-2C16-D8D6-1955-C013B349F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EFE6D-A6C3-DB93-FEA1-C072F5A12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88D189-C962-7436-A16B-D0EF79916D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436D0C4D-CF7A-ABCF-3826-CC23CA078572}"/>
              </a:ext>
            </a:extLst>
          </p:cNvPr>
          <p:cNvSpPr>
            <a:spLocks noGrp="1"/>
          </p:cNvSpPr>
          <p:nvPr>
            <p:ph type="sldNum" sz="quarter" idx="5"/>
          </p:nvPr>
        </p:nvSpPr>
        <p:spPr/>
        <p:txBody>
          <a:bodyPr/>
          <a:lstStyle/>
          <a:p>
            <a:fld id="{8F597C1F-8D58-4202-B9BE-063378DF7EA8}" type="slidenum">
              <a:rPr lang="en-US" smtClean="0"/>
              <a:t>4</a:t>
            </a:fld>
            <a:endParaRPr lang="en-US"/>
          </a:p>
        </p:txBody>
      </p:sp>
    </p:spTree>
    <p:extLst>
      <p:ext uri="{BB962C8B-B14F-4D97-AF65-F5344CB8AC3E}">
        <p14:creationId xmlns:p14="http://schemas.microsoft.com/office/powerpoint/2010/main" val="2116863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CBD43-F2BA-F6E4-60BB-BF2B0F8CAB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B687F1-2F6B-7488-FE5F-82B4134D32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AE7D5-3D61-C61E-DC63-8D4321D84A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4EC90E0C-699F-D393-969C-E0E78FA42CAD}"/>
              </a:ext>
            </a:extLst>
          </p:cNvPr>
          <p:cNvSpPr>
            <a:spLocks noGrp="1"/>
          </p:cNvSpPr>
          <p:nvPr>
            <p:ph type="sldNum" sz="quarter" idx="5"/>
          </p:nvPr>
        </p:nvSpPr>
        <p:spPr/>
        <p:txBody>
          <a:bodyPr/>
          <a:lstStyle/>
          <a:p>
            <a:fld id="{8F597C1F-8D58-4202-B9BE-063378DF7EA8}" type="slidenum">
              <a:rPr lang="en-US" smtClean="0"/>
              <a:t>5</a:t>
            </a:fld>
            <a:endParaRPr lang="en-US"/>
          </a:p>
        </p:txBody>
      </p:sp>
    </p:spTree>
    <p:extLst>
      <p:ext uri="{BB962C8B-B14F-4D97-AF65-F5344CB8AC3E}">
        <p14:creationId xmlns:p14="http://schemas.microsoft.com/office/powerpoint/2010/main" val="2376793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74DB2-15A2-06F6-BB9D-02D2363A78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C91E67-4478-CB54-D232-1FFF9A0E0B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9CC388-1A90-7E78-8D76-9D1828F3BAB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FEAB3A51-7001-4340-6224-5C7BC50E93FD}"/>
              </a:ext>
            </a:extLst>
          </p:cNvPr>
          <p:cNvSpPr>
            <a:spLocks noGrp="1"/>
          </p:cNvSpPr>
          <p:nvPr>
            <p:ph type="sldNum" sz="quarter" idx="5"/>
          </p:nvPr>
        </p:nvSpPr>
        <p:spPr/>
        <p:txBody>
          <a:bodyPr/>
          <a:lstStyle/>
          <a:p>
            <a:fld id="{8F597C1F-8D58-4202-B9BE-063378DF7EA8}" type="slidenum">
              <a:rPr lang="en-US" smtClean="0"/>
              <a:t>6</a:t>
            </a:fld>
            <a:endParaRPr lang="en-US"/>
          </a:p>
        </p:txBody>
      </p:sp>
    </p:spTree>
    <p:extLst>
      <p:ext uri="{BB962C8B-B14F-4D97-AF65-F5344CB8AC3E}">
        <p14:creationId xmlns:p14="http://schemas.microsoft.com/office/powerpoint/2010/main" val="3252862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66677-671F-3355-B570-9CC3C7D76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07C6F9-6C77-D1D0-94BE-6BDEFEA78D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B35A34-A133-9992-1B8C-5F8AD36EE0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9902698B-B411-A4E4-2980-68E3AD113F9E}"/>
              </a:ext>
            </a:extLst>
          </p:cNvPr>
          <p:cNvSpPr>
            <a:spLocks noGrp="1"/>
          </p:cNvSpPr>
          <p:nvPr>
            <p:ph type="sldNum" sz="quarter" idx="5"/>
          </p:nvPr>
        </p:nvSpPr>
        <p:spPr/>
        <p:txBody>
          <a:bodyPr/>
          <a:lstStyle/>
          <a:p>
            <a:fld id="{8F597C1F-8D58-4202-B9BE-063378DF7EA8}" type="slidenum">
              <a:rPr lang="en-US" smtClean="0"/>
              <a:t>7</a:t>
            </a:fld>
            <a:endParaRPr lang="en-US"/>
          </a:p>
        </p:txBody>
      </p:sp>
    </p:spTree>
    <p:extLst>
      <p:ext uri="{BB962C8B-B14F-4D97-AF65-F5344CB8AC3E}">
        <p14:creationId xmlns:p14="http://schemas.microsoft.com/office/powerpoint/2010/main" val="1753474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1CA1-AE8B-FA1E-8204-6FDF4DBD0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4082C1-CBF8-17B5-7C5F-10F572BDC2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B9F87B-3B75-D216-FECD-9A6D211C53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94DD2CBD-369F-6144-6B98-272FC2E119B9}"/>
              </a:ext>
            </a:extLst>
          </p:cNvPr>
          <p:cNvSpPr>
            <a:spLocks noGrp="1"/>
          </p:cNvSpPr>
          <p:nvPr>
            <p:ph type="sldNum" sz="quarter" idx="5"/>
          </p:nvPr>
        </p:nvSpPr>
        <p:spPr/>
        <p:txBody>
          <a:bodyPr/>
          <a:lstStyle/>
          <a:p>
            <a:fld id="{8F597C1F-8D58-4202-B9BE-063378DF7EA8}" type="slidenum">
              <a:rPr lang="en-US" smtClean="0"/>
              <a:t>8</a:t>
            </a:fld>
            <a:endParaRPr lang="en-US"/>
          </a:p>
        </p:txBody>
      </p:sp>
    </p:spTree>
    <p:extLst>
      <p:ext uri="{BB962C8B-B14F-4D97-AF65-F5344CB8AC3E}">
        <p14:creationId xmlns:p14="http://schemas.microsoft.com/office/powerpoint/2010/main" val="2206333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E5325-E970-F388-CA66-A2CDF443C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EE00A-9FA2-8661-4C9E-42F9D74FC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DF3911-235E-505E-BCCC-B78CC02968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F32A1EC9-3C8D-75F5-0E02-F09D91436BE2}"/>
              </a:ext>
            </a:extLst>
          </p:cNvPr>
          <p:cNvSpPr>
            <a:spLocks noGrp="1"/>
          </p:cNvSpPr>
          <p:nvPr>
            <p:ph type="sldNum" sz="quarter" idx="5"/>
          </p:nvPr>
        </p:nvSpPr>
        <p:spPr/>
        <p:txBody>
          <a:bodyPr/>
          <a:lstStyle/>
          <a:p>
            <a:fld id="{8F597C1F-8D58-4202-B9BE-063378DF7EA8}" type="slidenum">
              <a:rPr lang="en-US" smtClean="0"/>
              <a:t>9</a:t>
            </a:fld>
            <a:endParaRPr lang="en-US"/>
          </a:p>
        </p:txBody>
      </p:sp>
    </p:spTree>
    <p:extLst>
      <p:ext uri="{BB962C8B-B14F-4D97-AF65-F5344CB8AC3E}">
        <p14:creationId xmlns:p14="http://schemas.microsoft.com/office/powerpoint/2010/main" val="275700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05AC1-5C06-4E0E-76E5-C6E8000B7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5F517-91D7-4414-8145-CBA31D9D43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8DE4D-2832-B42D-A25F-8B05990F19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AB89BC03-38AE-3DF5-A3F5-4DC4C50E7BB7}"/>
              </a:ext>
            </a:extLst>
          </p:cNvPr>
          <p:cNvSpPr>
            <a:spLocks noGrp="1"/>
          </p:cNvSpPr>
          <p:nvPr>
            <p:ph type="sldNum" sz="quarter" idx="5"/>
          </p:nvPr>
        </p:nvSpPr>
        <p:spPr/>
        <p:txBody>
          <a:bodyPr/>
          <a:lstStyle/>
          <a:p>
            <a:fld id="{8F597C1F-8D58-4202-B9BE-063378DF7EA8}" type="slidenum">
              <a:rPr lang="en-US" smtClean="0"/>
              <a:t>10</a:t>
            </a:fld>
            <a:endParaRPr lang="en-US"/>
          </a:p>
        </p:txBody>
      </p:sp>
    </p:spTree>
    <p:extLst>
      <p:ext uri="{BB962C8B-B14F-4D97-AF65-F5344CB8AC3E}">
        <p14:creationId xmlns:p14="http://schemas.microsoft.com/office/powerpoint/2010/main" val="3285538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92357-A732-A087-DFE3-D0946F1B9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F6A16F-1D43-1FB3-0167-33856C062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54BABB-55C4-4F9A-D180-A6568FDB67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71805D38-78AA-28F3-67DC-1DD29E4E79DC}"/>
              </a:ext>
            </a:extLst>
          </p:cNvPr>
          <p:cNvSpPr>
            <a:spLocks noGrp="1"/>
          </p:cNvSpPr>
          <p:nvPr>
            <p:ph type="sldNum" sz="quarter" idx="5"/>
          </p:nvPr>
        </p:nvSpPr>
        <p:spPr/>
        <p:txBody>
          <a:bodyPr/>
          <a:lstStyle/>
          <a:p>
            <a:fld id="{8F597C1F-8D58-4202-B9BE-063378DF7EA8}" type="slidenum">
              <a:rPr lang="en-US" smtClean="0"/>
              <a:t>11</a:t>
            </a:fld>
            <a:endParaRPr lang="en-US"/>
          </a:p>
        </p:txBody>
      </p:sp>
    </p:spTree>
    <p:extLst>
      <p:ext uri="{BB962C8B-B14F-4D97-AF65-F5344CB8AC3E}">
        <p14:creationId xmlns:p14="http://schemas.microsoft.com/office/powerpoint/2010/main" val="1051752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8F597C1F-8D58-4202-B9BE-063378DF7EA8}" type="slidenum">
              <a:rPr lang="en-US" smtClean="0"/>
              <a:t>12</a:t>
            </a:fld>
            <a:endParaRPr lang="en-US"/>
          </a:p>
        </p:txBody>
      </p:sp>
    </p:spTree>
    <p:extLst>
      <p:ext uri="{BB962C8B-B14F-4D97-AF65-F5344CB8AC3E}">
        <p14:creationId xmlns:p14="http://schemas.microsoft.com/office/powerpoint/2010/main" val="2507980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F8963-E5AB-3C97-853E-31858A645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45C57-0BB6-54F6-D3B3-C56ECDB08B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072FC5-02EF-BAF1-3EF1-9E8C692F14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83B51380-8B7E-F533-70A3-4D5FFC7D9444}"/>
              </a:ext>
            </a:extLst>
          </p:cNvPr>
          <p:cNvSpPr>
            <a:spLocks noGrp="1"/>
          </p:cNvSpPr>
          <p:nvPr>
            <p:ph type="sldNum" sz="quarter" idx="5"/>
          </p:nvPr>
        </p:nvSpPr>
        <p:spPr/>
        <p:txBody>
          <a:bodyPr/>
          <a:lstStyle/>
          <a:p>
            <a:fld id="{8F597C1F-8D58-4202-B9BE-063378DF7EA8}" type="slidenum">
              <a:rPr lang="en-US" smtClean="0"/>
              <a:t>13</a:t>
            </a:fld>
            <a:endParaRPr lang="en-US"/>
          </a:p>
        </p:txBody>
      </p:sp>
    </p:spTree>
    <p:extLst>
      <p:ext uri="{BB962C8B-B14F-4D97-AF65-F5344CB8AC3E}">
        <p14:creationId xmlns:p14="http://schemas.microsoft.com/office/powerpoint/2010/main" val="2172770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63FDD-6BDC-A096-00A6-16807F88A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17EC9-DFF3-6C71-5085-CD9A82A36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D98D6-D1A6-E28E-B433-AE9BBD8B63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F4D20906-4CFA-1D52-30E0-2820A8A98B1D}"/>
              </a:ext>
            </a:extLst>
          </p:cNvPr>
          <p:cNvSpPr>
            <a:spLocks noGrp="1"/>
          </p:cNvSpPr>
          <p:nvPr>
            <p:ph type="sldNum" sz="quarter" idx="5"/>
          </p:nvPr>
        </p:nvSpPr>
        <p:spPr/>
        <p:txBody>
          <a:bodyPr/>
          <a:lstStyle/>
          <a:p>
            <a:fld id="{8F597C1F-8D58-4202-B9BE-063378DF7EA8}" type="slidenum">
              <a:rPr lang="en-US" smtClean="0"/>
              <a:t>14</a:t>
            </a:fld>
            <a:endParaRPr lang="en-US"/>
          </a:p>
        </p:txBody>
      </p:sp>
    </p:spTree>
    <p:extLst>
      <p:ext uri="{BB962C8B-B14F-4D97-AF65-F5344CB8AC3E}">
        <p14:creationId xmlns:p14="http://schemas.microsoft.com/office/powerpoint/2010/main" val="2050521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EE1C7-BD97-33A3-0BF2-22660D1F5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1D6BA9-21F4-1CA6-2052-1A2D01157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10FF84-FD50-0AF6-AB58-85F0234C23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8517F571-6CB9-554D-22CA-7315E9692299}"/>
              </a:ext>
            </a:extLst>
          </p:cNvPr>
          <p:cNvSpPr>
            <a:spLocks noGrp="1"/>
          </p:cNvSpPr>
          <p:nvPr>
            <p:ph type="sldNum" sz="quarter" idx="5"/>
          </p:nvPr>
        </p:nvSpPr>
        <p:spPr/>
        <p:txBody>
          <a:bodyPr/>
          <a:lstStyle/>
          <a:p>
            <a:fld id="{8F597C1F-8D58-4202-B9BE-063378DF7EA8}" type="slidenum">
              <a:rPr lang="en-US" smtClean="0"/>
              <a:t>15</a:t>
            </a:fld>
            <a:endParaRPr lang="en-US"/>
          </a:p>
        </p:txBody>
      </p:sp>
    </p:spTree>
    <p:extLst>
      <p:ext uri="{BB962C8B-B14F-4D97-AF65-F5344CB8AC3E}">
        <p14:creationId xmlns:p14="http://schemas.microsoft.com/office/powerpoint/2010/main" val="1972225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69399-2235-4FD7-8AFB-EADBF5D657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01A0BB-1BD4-4C6E-51D8-B85EBBA436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4A02E4-2A65-9C74-5EB7-FBAE6F1BBB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F0A031B8-9C4E-2C84-9116-263DABA14D19}"/>
              </a:ext>
            </a:extLst>
          </p:cNvPr>
          <p:cNvSpPr>
            <a:spLocks noGrp="1"/>
          </p:cNvSpPr>
          <p:nvPr>
            <p:ph type="sldNum" sz="quarter" idx="5"/>
          </p:nvPr>
        </p:nvSpPr>
        <p:spPr/>
        <p:txBody>
          <a:bodyPr/>
          <a:lstStyle/>
          <a:p>
            <a:fld id="{8F597C1F-8D58-4202-B9BE-063378DF7EA8}" type="slidenum">
              <a:rPr lang="en-US" smtClean="0"/>
              <a:t>16</a:t>
            </a:fld>
            <a:endParaRPr lang="en-US"/>
          </a:p>
        </p:txBody>
      </p:sp>
    </p:spTree>
    <p:extLst>
      <p:ext uri="{BB962C8B-B14F-4D97-AF65-F5344CB8AC3E}">
        <p14:creationId xmlns:p14="http://schemas.microsoft.com/office/powerpoint/2010/main" val="2123905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B7093-2DFC-C3BE-7936-505E27A86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5EBC0-7710-9DEC-51F8-4E0D25402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DBB940-5352-378F-5B1C-8F0B82FDC7B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144116C-DB27-E024-28F5-92399176C15B}"/>
              </a:ext>
            </a:extLst>
          </p:cNvPr>
          <p:cNvSpPr>
            <a:spLocks noGrp="1"/>
          </p:cNvSpPr>
          <p:nvPr>
            <p:ph type="sldNum" sz="quarter" idx="5"/>
          </p:nvPr>
        </p:nvSpPr>
        <p:spPr/>
        <p:txBody>
          <a:bodyPr/>
          <a:lstStyle/>
          <a:p>
            <a:fld id="{8F597C1F-8D58-4202-B9BE-063378DF7EA8}" type="slidenum">
              <a:rPr lang="en-US" smtClean="0"/>
              <a:t>17</a:t>
            </a:fld>
            <a:endParaRPr lang="en-US"/>
          </a:p>
        </p:txBody>
      </p:sp>
    </p:spTree>
    <p:extLst>
      <p:ext uri="{BB962C8B-B14F-4D97-AF65-F5344CB8AC3E}">
        <p14:creationId xmlns:p14="http://schemas.microsoft.com/office/powerpoint/2010/main" val="3897067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F2E65-F307-7172-D996-3BBAE779ED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4ADCD-B510-CAF3-BB8A-1BE998EC7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ACD50-ACE1-4A93-AB28-EBA386CC9F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A651B0-1E1F-ACD7-6107-96AAD3DABE2A}"/>
              </a:ext>
            </a:extLst>
          </p:cNvPr>
          <p:cNvSpPr>
            <a:spLocks noGrp="1"/>
          </p:cNvSpPr>
          <p:nvPr>
            <p:ph type="sldNum" sz="quarter" idx="5"/>
          </p:nvPr>
        </p:nvSpPr>
        <p:spPr/>
        <p:txBody>
          <a:bodyPr/>
          <a:lstStyle/>
          <a:p>
            <a:fld id="{6BCF45E7-712C-41A2-9EB6-6C6A730EC24C}" type="slidenum">
              <a:rPr lang="en-US" smtClean="0"/>
              <a:t>18</a:t>
            </a:fld>
            <a:endParaRPr lang="en-US"/>
          </a:p>
        </p:txBody>
      </p:sp>
    </p:spTree>
    <p:extLst>
      <p:ext uri="{BB962C8B-B14F-4D97-AF65-F5344CB8AC3E}">
        <p14:creationId xmlns:p14="http://schemas.microsoft.com/office/powerpoint/2010/main" val="3379937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D47C4-95C6-DAD0-CE7E-B1885749B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F98D3-3C24-D1EA-CD79-135913214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8D58F-B9B0-5D16-2842-D596C70980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B9DEEC-7759-6563-F4C3-BEC2BE83BDEE}"/>
              </a:ext>
            </a:extLst>
          </p:cNvPr>
          <p:cNvSpPr>
            <a:spLocks noGrp="1"/>
          </p:cNvSpPr>
          <p:nvPr>
            <p:ph type="sldNum" sz="quarter" idx="5"/>
          </p:nvPr>
        </p:nvSpPr>
        <p:spPr/>
        <p:txBody>
          <a:bodyPr/>
          <a:lstStyle/>
          <a:p>
            <a:fld id="{6BCF45E7-712C-41A2-9EB6-6C6A730EC24C}" type="slidenum">
              <a:rPr lang="en-US" smtClean="0"/>
              <a:t>19</a:t>
            </a:fld>
            <a:endParaRPr lang="en-US"/>
          </a:p>
        </p:txBody>
      </p:sp>
    </p:spTree>
    <p:extLst>
      <p:ext uri="{BB962C8B-B14F-4D97-AF65-F5344CB8AC3E}">
        <p14:creationId xmlns:p14="http://schemas.microsoft.com/office/powerpoint/2010/main" val="1298096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4DD23-4DC8-91FC-2017-C40F70421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90193-23CE-73B3-5D53-B4BF898B99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A0C07E-DB76-3325-BBE1-9172F19F9596}"/>
              </a:ext>
            </a:extLst>
          </p:cNvPr>
          <p:cNvSpPr>
            <a:spLocks noGrp="1"/>
          </p:cNvSpPr>
          <p:nvPr>
            <p:ph type="body" idx="1"/>
          </p:nvPr>
        </p:nvSpPr>
        <p:spPr/>
        <p:txBody>
          <a:bodyPr/>
          <a:lstStyle/>
          <a:p>
            <a:pPr marL="628650" lvl="1" indent="-171450">
              <a:buFont typeface="Arial,Sans-Serif"/>
              <a:buChar char="•"/>
              <a:defRPr/>
            </a:pPr>
            <a:r>
              <a:rPr lang="en-US" dirty="0"/>
              <a:t>Small Business Owners</a:t>
            </a:r>
          </a:p>
          <a:p>
            <a:pPr marL="628650" lvl="1" indent="-171450">
              <a:buFont typeface="Arial,Sans-Serif"/>
              <a:buChar char="•"/>
              <a:defRPr/>
            </a:pPr>
            <a:r>
              <a:rPr lang="en-US" dirty="0"/>
              <a:t>Creative Professionals</a:t>
            </a:r>
          </a:p>
          <a:p>
            <a:pPr marL="628650" lvl="1" indent="-171450">
              <a:buFont typeface="Arial,Sans-Serif"/>
              <a:buChar char="•"/>
              <a:defRPr/>
            </a:pPr>
            <a:r>
              <a:rPr lang="en-US" dirty="0"/>
              <a:t>Educational Institutions</a:t>
            </a:r>
          </a:p>
          <a:p>
            <a:pPr marL="628650" lvl="1" indent="-171450">
              <a:buFont typeface="Arial,Sans-Serif"/>
              <a:buChar char="•"/>
              <a:defRPr/>
            </a:pPr>
            <a:r>
              <a:rPr lang="en-US" dirty="0"/>
              <a:t>Corporate Entities - uniform providers - hospitality industry </a:t>
            </a:r>
          </a:p>
          <a:p>
            <a:pPr marL="628650" lvl="1" indent="-171450">
              <a:buFont typeface="Arial,Sans-Serif"/>
              <a:buChar char="•"/>
              <a:defRPr/>
            </a:pPr>
            <a:r>
              <a:rPr lang="en-US" dirty="0"/>
              <a:t>Hobbyists and Enthusiasts</a:t>
            </a:r>
          </a:p>
          <a:p>
            <a:pPr marL="628650" lvl="1" indent="-171450">
              <a:buFont typeface="Arial,Sans-Serif"/>
              <a:buChar char="•"/>
              <a:defRPr/>
            </a:pPr>
            <a:r>
              <a:rPr lang="en-US" dirty="0"/>
              <a:t>Retail Businesses</a:t>
            </a:r>
          </a:p>
          <a:p>
            <a:pPr marL="628650" lvl="1" indent="-171450">
              <a:buFont typeface="Arial,Sans-Serif"/>
              <a:buChar char="•"/>
              <a:defRPr/>
            </a:pPr>
            <a:r>
              <a:rPr lang="en-US" dirty="0"/>
              <a:t>Event and Wedding Planners</a:t>
            </a:r>
          </a:p>
          <a:p>
            <a:pPr marL="628650" lvl="1" indent="-171450">
              <a:buFont typeface="Arial,Sans-Serif"/>
              <a:buChar char="•"/>
              <a:defRPr/>
            </a:pPr>
            <a:r>
              <a:rPr lang="en-US" dirty="0"/>
              <a:t>Distributors and Wholesalers</a:t>
            </a:r>
          </a:p>
          <a:p>
            <a:pPr marL="628650" lvl="1" indent="-171450">
              <a:buFont typeface="Arial,Sans-Serif"/>
              <a:buChar char="•"/>
              <a:defRPr/>
            </a:pPr>
            <a:r>
              <a:rPr lang="en-US" dirty="0"/>
              <a:t>Textile Manufacturers</a:t>
            </a:r>
          </a:p>
          <a:p>
            <a:pPr marL="0" marR="0" lvl="0" indent="0" algn="l" defTabSz="914400">
              <a:lnSpc>
                <a:spcPct val="100000"/>
              </a:lnSpc>
              <a:spcBef>
                <a:spcPts val="0"/>
              </a:spcBef>
              <a:spcAft>
                <a:spcPts val="0"/>
              </a:spcAft>
              <a:buClrTx/>
              <a:buSzTx/>
              <a:buFontTx/>
              <a:buNone/>
              <a:tabLst/>
              <a:defRPr/>
            </a:pPr>
            <a:endParaRPr lang="en-US" dirty="0">
              <a:ea typeface="Calibri"/>
              <a:cs typeface="Calibri"/>
            </a:endParaRPr>
          </a:p>
        </p:txBody>
      </p:sp>
      <p:sp>
        <p:nvSpPr>
          <p:cNvPr id="4" name="Slide Number Placeholder 3">
            <a:extLst>
              <a:ext uri="{FF2B5EF4-FFF2-40B4-BE49-F238E27FC236}">
                <a16:creationId xmlns:a16="http://schemas.microsoft.com/office/drawing/2014/main" id="{5C4EF37C-9A2B-28F4-C283-5463968AE37E}"/>
              </a:ext>
            </a:extLst>
          </p:cNvPr>
          <p:cNvSpPr>
            <a:spLocks noGrp="1"/>
          </p:cNvSpPr>
          <p:nvPr>
            <p:ph type="sldNum" sz="quarter" idx="5"/>
          </p:nvPr>
        </p:nvSpPr>
        <p:spPr/>
        <p:txBody>
          <a:bodyPr/>
          <a:lstStyle/>
          <a:p>
            <a:fld id="{8F597C1F-8D58-4202-B9BE-063378DF7EA8}" type="slidenum">
              <a:rPr lang="en-US" smtClean="0"/>
              <a:t>20</a:t>
            </a:fld>
            <a:endParaRPr lang="en-US"/>
          </a:p>
        </p:txBody>
      </p:sp>
    </p:spTree>
    <p:extLst>
      <p:ext uri="{BB962C8B-B14F-4D97-AF65-F5344CB8AC3E}">
        <p14:creationId xmlns:p14="http://schemas.microsoft.com/office/powerpoint/2010/main" val="33757558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74781-225E-EF95-D8BE-26A25E3EC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05DDC-B337-4E04-CE83-C2176E1557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BA8EE-0BB1-DACE-80A9-3E48062E30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30F41A59-E65B-BE04-409A-954C1C4793E3}"/>
              </a:ext>
            </a:extLst>
          </p:cNvPr>
          <p:cNvSpPr>
            <a:spLocks noGrp="1"/>
          </p:cNvSpPr>
          <p:nvPr>
            <p:ph type="sldNum" sz="quarter" idx="5"/>
          </p:nvPr>
        </p:nvSpPr>
        <p:spPr/>
        <p:txBody>
          <a:bodyPr/>
          <a:lstStyle/>
          <a:p>
            <a:fld id="{8F597C1F-8D58-4202-B9BE-063378DF7EA8}" type="slidenum">
              <a:rPr lang="en-US" smtClean="0"/>
              <a:t>21</a:t>
            </a:fld>
            <a:endParaRPr lang="en-US"/>
          </a:p>
        </p:txBody>
      </p:sp>
    </p:spTree>
    <p:extLst>
      <p:ext uri="{BB962C8B-B14F-4D97-AF65-F5344CB8AC3E}">
        <p14:creationId xmlns:p14="http://schemas.microsoft.com/office/powerpoint/2010/main" val="3068823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BFECB-29F3-9CDE-7B21-81FC213792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78FC0-8E03-D1E4-5E74-A2914DEFA0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46C89A-BD48-B03C-1AF5-CE81163634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46F33147-27EA-F4C7-F793-4D4B9D28984A}"/>
              </a:ext>
            </a:extLst>
          </p:cNvPr>
          <p:cNvSpPr>
            <a:spLocks noGrp="1"/>
          </p:cNvSpPr>
          <p:nvPr>
            <p:ph type="sldNum" sz="quarter" idx="5"/>
          </p:nvPr>
        </p:nvSpPr>
        <p:spPr/>
        <p:txBody>
          <a:bodyPr/>
          <a:lstStyle/>
          <a:p>
            <a:fld id="{8F597C1F-8D58-4202-B9BE-063378DF7EA8}" type="slidenum">
              <a:rPr lang="en-US" smtClean="0"/>
              <a:t>22</a:t>
            </a:fld>
            <a:endParaRPr lang="en-US"/>
          </a:p>
        </p:txBody>
      </p:sp>
    </p:spTree>
    <p:extLst>
      <p:ext uri="{BB962C8B-B14F-4D97-AF65-F5344CB8AC3E}">
        <p14:creationId xmlns:p14="http://schemas.microsoft.com/office/powerpoint/2010/main" val="1644587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lvl1pPr>
              <a:defRPr>
                <a:latin typeface="Meiryo UI" pitchFamily="50" charset="-128"/>
                <a:ea typeface="Meiryo UI" pitchFamily="50" charset="-128"/>
                <a:cs typeface="Meiryo UI" pitchFamily="50" charset="-128"/>
              </a:defRPr>
            </a:lvl1pPr>
            <a:lvl2pPr>
              <a:defRPr>
                <a:latin typeface="Meiryo UI" pitchFamily="50" charset="-128"/>
                <a:ea typeface="Meiryo UI" pitchFamily="50" charset="-128"/>
                <a:cs typeface="Meiryo UI" pitchFamily="50" charset="-128"/>
              </a:defRPr>
            </a:lvl2pPr>
            <a:lvl3pPr>
              <a:defRPr>
                <a:latin typeface="Meiryo UI" pitchFamily="50" charset="-128"/>
                <a:ea typeface="Meiryo UI" pitchFamily="50" charset="-128"/>
                <a:cs typeface="Meiryo UI" pitchFamily="50" charset="-128"/>
              </a:defRPr>
            </a:lvl3pPr>
            <a:lvl4pPr>
              <a:defRPr>
                <a:latin typeface="Meiryo UI" pitchFamily="50" charset="-128"/>
                <a:ea typeface="Meiryo UI" pitchFamily="50" charset="-128"/>
                <a:cs typeface="Meiryo UI" pitchFamily="50" charset="-128"/>
              </a:defRPr>
            </a:lvl4pPr>
            <a:lvl5pPr>
              <a:defRPr>
                <a:latin typeface="Meiryo UI" pitchFamily="50" charset="-128"/>
                <a:ea typeface="Meiryo UI" pitchFamily="50" charset="-128"/>
                <a:cs typeface="Meiryo UI"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タイトル 3">
            <a:extLst>
              <a:ext uri="{FF2B5EF4-FFF2-40B4-BE49-F238E27FC236}">
                <a16:creationId xmlns:a16="http://schemas.microsoft.com/office/drawing/2014/main" id="{EFF1F33A-267B-4AFC-9A69-1048AFB7310C}"/>
              </a:ext>
            </a:extLst>
          </p:cNvPr>
          <p:cNvSpPr>
            <a:spLocks noGrp="1"/>
          </p:cNvSpPr>
          <p:nvPr>
            <p:ph type="title" hasCustomPrompt="1"/>
          </p:nvPr>
        </p:nvSpPr>
        <p:spPr/>
        <p:txBody>
          <a:bodyPr>
            <a:normAutofit/>
          </a:bodyPr>
          <a:lstStyle>
            <a:lvl1pPr>
              <a:defRPr sz="2400">
                <a:latin typeface="+mj-lt"/>
              </a:defRPr>
            </a:lvl1pPr>
          </a:lstStyle>
          <a:p>
            <a:r>
              <a:rPr kumimoji="1" lang="en-US" altLang="ja-JP"/>
              <a:t>AAA</a:t>
            </a:r>
            <a:endParaRPr kumimoji="1" lang="ja-JP" altLang="en-US"/>
          </a:p>
        </p:txBody>
      </p:sp>
      <p:sp>
        <p:nvSpPr>
          <p:cNvPr id="2" name="Rectangle 26">
            <a:extLst>
              <a:ext uri="{FF2B5EF4-FFF2-40B4-BE49-F238E27FC236}">
                <a16:creationId xmlns:a16="http://schemas.microsoft.com/office/drawing/2014/main" id="{DC571816-237F-149E-6238-992DF65B1C8A}"/>
              </a:ext>
            </a:extLst>
          </p:cNvPr>
          <p:cNvSpPr>
            <a:spLocks noChangeArrowheads="1"/>
          </p:cNvSpPr>
          <p:nvPr userDrawn="1"/>
        </p:nvSpPr>
        <p:spPr bwMode="auto">
          <a:xfrm>
            <a:off x="4826000" y="6643688"/>
            <a:ext cx="2540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defRPr/>
            </a:pPr>
            <a:fld id="{B367E7FA-9FAD-4B52-9874-5BC8A320221E}" type="slidenum">
              <a:rPr lang="en-US" altLang="ja-JP" sz="923" b="1" smtClean="0"/>
              <a:pPr algn="ctr" eaLnBrk="1" hangingPunct="1">
                <a:defRPr/>
              </a:pPr>
              <a:t>‹#›</a:t>
            </a:fld>
            <a:endParaRPr lang="en-US" altLang="ja-JP" sz="923" b="1"/>
          </a:p>
        </p:txBody>
      </p:sp>
    </p:spTree>
    <p:extLst>
      <p:ext uri="{BB962C8B-B14F-4D97-AF65-F5344CB8AC3E}">
        <p14:creationId xmlns:p14="http://schemas.microsoft.com/office/powerpoint/2010/main" val="2232110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Text">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72FD2B-4348-48DC-ABC5-B09AA06F1777}"/>
              </a:ext>
            </a:extLst>
          </p:cNvPr>
          <p:cNvSpPr>
            <a:spLocks noGrp="1"/>
          </p:cNvSpPr>
          <p:nvPr>
            <p:ph type="title" hasCustomPrompt="1"/>
          </p:nvPr>
        </p:nvSpPr>
        <p:spPr/>
        <p:txBody>
          <a:bodyPr/>
          <a:lstStyle/>
          <a:p>
            <a:r>
              <a:rPr lang="en-US"/>
              <a:t>Sample slide layout: title, subtitle &amp; content</a:t>
            </a:r>
          </a:p>
        </p:txBody>
      </p:sp>
      <p:sp>
        <p:nvSpPr>
          <p:cNvPr id="5" name="Content Placeholder 2">
            <a:extLst>
              <a:ext uri="{FF2B5EF4-FFF2-40B4-BE49-F238E27FC236}">
                <a16:creationId xmlns:a16="http://schemas.microsoft.com/office/drawing/2014/main" id="{8C68669C-CB74-4F69-8161-7DAF039FA977}"/>
              </a:ext>
            </a:extLst>
          </p:cNvPr>
          <p:cNvSpPr>
            <a:spLocks noGrp="1"/>
          </p:cNvSpPr>
          <p:nvPr>
            <p:ph idx="1" hasCustomPrompt="1"/>
          </p:nvPr>
        </p:nvSpPr>
        <p:spPr>
          <a:xfrm>
            <a:off x="447675" y="1347484"/>
            <a:ext cx="11296651" cy="4846637"/>
          </a:xfrm>
          <a:prstGeom prst="rect">
            <a:avLst/>
          </a:prstGeom>
        </p:spPr>
        <p:txBody>
          <a:bodyPr/>
          <a:lstStyle>
            <a:lvl1pPr marL="393700" indent="-393700">
              <a:lnSpc>
                <a:spcPct val="100000"/>
              </a:lnSpc>
              <a:buClr>
                <a:schemeClr val="tx2"/>
              </a:buClr>
              <a:buSzPct val="65000"/>
              <a:buFont typeface="System Font Regular"/>
              <a:buChar char="●"/>
              <a:tabLst/>
              <a:defRPr sz="2400">
                <a:solidFill>
                  <a:schemeClr val="tx2"/>
                </a:solidFill>
              </a:defRPr>
            </a:lvl1pPr>
            <a:lvl2pPr>
              <a:lnSpc>
                <a:spcPct val="100000"/>
              </a:lnSpc>
              <a:defRPr sz="2000">
                <a:solidFill>
                  <a:srgbClr val="020920"/>
                </a:solidFill>
              </a:defRPr>
            </a:lvl2pPr>
            <a:lvl3pPr>
              <a:lnSpc>
                <a:spcPct val="100000"/>
              </a:lnSpc>
              <a:defRPr sz="1800">
                <a:solidFill>
                  <a:srgbClr val="020920"/>
                </a:solidFill>
              </a:defRPr>
            </a:lvl3pPr>
            <a:lvl4pPr>
              <a:lnSpc>
                <a:spcPct val="100000"/>
              </a:lnSpc>
              <a:defRPr sz="1600">
                <a:solidFill>
                  <a:schemeClr val="tx2"/>
                </a:solidFill>
              </a:defRPr>
            </a:lvl4pPr>
            <a:lvl5pPr>
              <a:lnSpc>
                <a:spcPct val="100000"/>
              </a:lnSpc>
              <a:defRPr sz="1600">
                <a:solidFill>
                  <a:schemeClr val="tx2"/>
                </a:solidFill>
              </a:defRPr>
            </a:lvl5pPr>
          </a:lstStyle>
          <a:p>
            <a:r>
              <a:rPr lang="en-US">
                <a:solidFill>
                  <a:schemeClr val="tx1"/>
                </a:solidFill>
              </a:rPr>
              <a:t>SAMPLE HEADER</a:t>
            </a:r>
          </a:p>
          <a:p>
            <a:pPr lvl="1"/>
            <a:r>
              <a:rPr lang="en-US"/>
              <a:t>Sample text indent 1</a:t>
            </a:r>
          </a:p>
          <a:p>
            <a:pPr lvl="2"/>
            <a:r>
              <a:rPr lang="en-US"/>
              <a:t>Sample indent 2: Drawing Tools tab &gt; Format &gt; Paragraph &gt; Increase Indent button</a:t>
            </a:r>
          </a:p>
          <a:p>
            <a:pPr lvl="2"/>
            <a:r>
              <a:rPr lang="en-US"/>
              <a:t>To decrease indent use Drawing Tools tab &gt; Format &gt; Paragraph &gt; Decrease Indent button</a:t>
            </a:r>
          </a:p>
          <a:p>
            <a:pPr lvl="1"/>
            <a:r>
              <a:rPr lang="en-US"/>
              <a:t>Sample text </a:t>
            </a:r>
          </a:p>
        </p:txBody>
      </p:sp>
      <p:sp>
        <p:nvSpPr>
          <p:cNvPr id="6" name="Subtitle 2">
            <a:extLst>
              <a:ext uri="{FF2B5EF4-FFF2-40B4-BE49-F238E27FC236}">
                <a16:creationId xmlns:a16="http://schemas.microsoft.com/office/drawing/2014/main" id="{4F5C8BAA-9E92-4764-A29C-1B0DB7BBA793}"/>
              </a:ext>
            </a:extLst>
          </p:cNvPr>
          <p:cNvSpPr>
            <a:spLocks noGrp="1"/>
          </p:cNvSpPr>
          <p:nvPr>
            <p:ph type="subTitle" idx="12" hasCustomPrompt="1"/>
          </p:nvPr>
        </p:nvSpPr>
        <p:spPr>
          <a:xfrm>
            <a:off x="447674" y="855741"/>
            <a:ext cx="11296651" cy="276999"/>
          </a:xfrm>
          <a:prstGeom prst="rect">
            <a:avLst/>
          </a:prstGeom>
        </p:spPr>
        <p:txBody>
          <a:bodyPr wrap="square" lIns="0" tIns="0" rIns="0" bIns="0">
            <a:spAutoFit/>
          </a:bodyPr>
          <a:lstStyle>
            <a:lvl1pPr marL="0" indent="0" algn="l">
              <a:lnSpc>
                <a:spcPct val="100000"/>
              </a:lnSpc>
              <a:spcBef>
                <a:spcPts val="0"/>
              </a:spcBef>
              <a:buNone/>
              <a:defRPr sz="1800">
                <a:solidFill>
                  <a:srgbClr val="020920"/>
                </a:solidFill>
                <a:latin typeface="Helvetica" panose="020B0604020202020204" pitchFamily="34" charset="0"/>
                <a:cs typeface="Helvetica"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a:t>Click </a:t>
            </a:r>
            <a:r>
              <a:rPr lang="pt-BR" err="1"/>
              <a:t>to</a:t>
            </a:r>
            <a:r>
              <a:rPr lang="pt-BR"/>
              <a:t> </a:t>
            </a:r>
            <a:r>
              <a:rPr lang="pt-BR" err="1"/>
              <a:t>edit</a:t>
            </a:r>
            <a:r>
              <a:rPr lang="pt-BR"/>
              <a:t> </a:t>
            </a:r>
            <a:r>
              <a:rPr lang="pt-BR" err="1"/>
              <a:t>subtitle</a:t>
            </a:r>
            <a:r>
              <a:rPr lang="pt-BR"/>
              <a:t> </a:t>
            </a:r>
            <a:r>
              <a:rPr lang="pt-BR" err="1"/>
              <a:t>or</a:t>
            </a:r>
            <a:r>
              <a:rPr lang="pt-BR"/>
              <a:t> delete </a:t>
            </a:r>
            <a:r>
              <a:rPr lang="pt-BR" err="1"/>
              <a:t>this</a:t>
            </a:r>
            <a:r>
              <a:rPr lang="pt-BR"/>
              <a:t> </a:t>
            </a:r>
            <a:r>
              <a:rPr lang="pt-BR" err="1"/>
              <a:t>space</a:t>
            </a:r>
            <a:endParaRPr lang="en-US"/>
          </a:p>
        </p:txBody>
      </p:sp>
      <p:sp>
        <p:nvSpPr>
          <p:cNvPr id="7" name="Espaço Reservado para Imagem 11">
            <a:extLst>
              <a:ext uri="{FF2B5EF4-FFF2-40B4-BE49-F238E27FC236}">
                <a16:creationId xmlns:a16="http://schemas.microsoft.com/office/drawing/2014/main" id="{D25BC411-8B42-48C1-A08B-9DF3CDCE7E3A}"/>
              </a:ext>
            </a:extLst>
          </p:cNvPr>
          <p:cNvSpPr>
            <a:spLocks noGrp="1"/>
          </p:cNvSpPr>
          <p:nvPr>
            <p:ph type="pic" sz="quarter" idx="13"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2344301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Dark Blue">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id="{4987372F-80BD-40F3-BC3D-A98D7AF0E591}"/>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5" name="Title 1">
            <a:extLst>
              <a:ext uri="{FF2B5EF4-FFF2-40B4-BE49-F238E27FC236}">
                <a16:creationId xmlns:a16="http://schemas.microsoft.com/office/drawing/2014/main" id="{3CF06580-1D9A-4526-A144-65333328CBF3}"/>
              </a:ext>
            </a:extLst>
          </p:cNvPr>
          <p:cNvSpPr>
            <a:spLocks noGrp="1"/>
          </p:cNvSpPr>
          <p:nvPr>
            <p:ph type="ctrTitle" hasCustomPrompt="1"/>
          </p:nvPr>
        </p:nvSpPr>
        <p:spPr>
          <a:xfrm>
            <a:off x="1524000" y="2367280"/>
            <a:ext cx="9144000" cy="1156452"/>
          </a:xfrm>
          <a:prstGeom prst="rect">
            <a:avLst/>
          </a:prstGeom>
        </p:spPr>
        <p:txBody>
          <a:bodyPr anchor="b"/>
          <a:lstStyle>
            <a:lvl1pPr algn="ctr">
              <a:defRPr sz="6000">
                <a:solidFill>
                  <a:schemeClr val="bg1"/>
                </a:solidFill>
              </a:defRPr>
            </a:lvl1pPr>
          </a:lstStyle>
          <a:p>
            <a:r>
              <a:rPr lang="en-US"/>
              <a:t>PRESENTATION TITLE</a:t>
            </a:r>
          </a:p>
        </p:txBody>
      </p:sp>
      <p:sp>
        <p:nvSpPr>
          <p:cNvPr id="6" name="Subtitle 2">
            <a:extLst>
              <a:ext uri="{FF2B5EF4-FFF2-40B4-BE49-F238E27FC236}">
                <a16:creationId xmlns:a16="http://schemas.microsoft.com/office/drawing/2014/main" id="{229B8A4D-FA28-4E19-9697-D43A92FAD7D9}"/>
              </a:ext>
            </a:extLst>
          </p:cNvPr>
          <p:cNvSpPr>
            <a:spLocks noGrp="1"/>
          </p:cNvSpPr>
          <p:nvPr>
            <p:ph type="subTitle" idx="1" hasCustomPrompt="1"/>
          </p:nvPr>
        </p:nvSpPr>
        <p:spPr>
          <a:xfrm>
            <a:off x="1524000" y="3615808"/>
            <a:ext cx="9144000" cy="583882"/>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SPEAKER NAME  |  JOB FUNCTION</a:t>
            </a:r>
          </a:p>
        </p:txBody>
      </p:sp>
      <p:pic>
        <p:nvPicPr>
          <p:cNvPr id="11" name="Picture 2" descr="Brother-Logo - CLS Informática">
            <a:extLst>
              <a:ext uri="{FF2B5EF4-FFF2-40B4-BE49-F238E27FC236}">
                <a16:creationId xmlns:a16="http://schemas.microsoft.com/office/drawing/2014/main" id="{063D7C9E-F9D3-4F2B-AE00-9FB050FECDF7}"/>
              </a:ext>
            </a:extLst>
          </p:cNvPr>
          <p:cNvPicPr>
            <a:picLocks noChangeAspect="1" noChangeArrowheads="1"/>
          </p:cNvPicPr>
          <p:nvPr userDrawn="1"/>
        </p:nvPicPr>
        <p:blipFill rotWithShape="1">
          <a:blip r:embed="rId2"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9195189" y="71570"/>
            <a:ext cx="2591701" cy="1771856"/>
          </a:xfrm>
          <a:prstGeom prst="rect">
            <a:avLst/>
          </a:prstGeom>
          <a:noFill/>
          <a:extLst>
            <a:ext uri="{909E8E84-426E-40DD-AFC4-6F175D3DCCD1}">
              <a14:hiddenFill xmlns:a14="http://schemas.microsoft.com/office/drawing/2010/main">
                <a:solidFill>
                  <a:srgbClr val="FFFFFF"/>
                </a:solidFill>
              </a14:hiddenFill>
            </a:ext>
          </a:extLst>
        </p:spPr>
      </p:pic>
      <p:sp>
        <p:nvSpPr>
          <p:cNvPr id="9" name="Espaço Reservado para Imagem 11">
            <a:extLst>
              <a:ext uri="{FF2B5EF4-FFF2-40B4-BE49-F238E27FC236}">
                <a16:creationId xmlns:a16="http://schemas.microsoft.com/office/drawing/2014/main" id="{EF1DABB9-3E82-4FE0-8469-8039BE437F54}"/>
              </a:ext>
            </a:extLst>
          </p:cNvPr>
          <p:cNvSpPr>
            <a:spLocks noGrp="1"/>
          </p:cNvSpPr>
          <p:nvPr>
            <p:ph type="pic" sz="quarter" idx="12" hasCustomPrompt="1"/>
          </p:nvPr>
        </p:nvSpPr>
        <p:spPr>
          <a:xfrm>
            <a:off x="9890879" y="4291766"/>
            <a:ext cx="777121" cy="475546"/>
          </a:xfrm>
          <a:prstGeom prst="rect">
            <a:avLst/>
          </a:prstGeom>
        </p:spPr>
        <p:txBody>
          <a:bodyPr/>
          <a:lstStyle>
            <a:lvl1pPr marL="0" indent="0" algn="ctr">
              <a:buNone/>
              <a:defRPr sz="800">
                <a:solidFill>
                  <a:schemeClr val="bg1"/>
                </a:solidFill>
              </a:defRPr>
            </a:lvl1pPr>
          </a:lstStyle>
          <a:p>
            <a:r>
              <a:rPr lang="en-US"/>
              <a:t>Insert country flag here</a:t>
            </a:r>
          </a:p>
        </p:txBody>
      </p:sp>
      <p:sp>
        <p:nvSpPr>
          <p:cNvPr id="7" name="Espaço Reservado para Texto 13">
            <a:extLst>
              <a:ext uri="{FF2B5EF4-FFF2-40B4-BE49-F238E27FC236}">
                <a16:creationId xmlns:a16="http://schemas.microsoft.com/office/drawing/2014/main" id="{0AE637B8-8C35-432D-9CF0-FBF77350ADE2}"/>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16312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Blue">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id="{4987372F-80BD-40F3-BC3D-A98D7AF0E591}"/>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5" name="Title 1">
            <a:extLst>
              <a:ext uri="{FF2B5EF4-FFF2-40B4-BE49-F238E27FC236}">
                <a16:creationId xmlns:a16="http://schemas.microsoft.com/office/drawing/2014/main" id="{3CF06580-1D9A-4526-A144-65333328CBF3}"/>
              </a:ext>
            </a:extLst>
          </p:cNvPr>
          <p:cNvSpPr>
            <a:spLocks noGrp="1"/>
          </p:cNvSpPr>
          <p:nvPr>
            <p:ph type="ctrTitle" hasCustomPrompt="1"/>
          </p:nvPr>
        </p:nvSpPr>
        <p:spPr>
          <a:xfrm>
            <a:off x="1524000" y="2367280"/>
            <a:ext cx="9144000" cy="1156452"/>
          </a:xfrm>
          <a:prstGeom prst="rect">
            <a:avLst/>
          </a:prstGeom>
        </p:spPr>
        <p:txBody>
          <a:bodyPr anchor="b"/>
          <a:lstStyle>
            <a:lvl1pPr algn="ctr">
              <a:defRPr sz="6000">
                <a:solidFill>
                  <a:schemeClr val="bg1"/>
                </a:solidFill>
              </a:defRPr>
            </a:lvl1pPr>
          </a:lstStyle>
          <a:p>
            <a:r>
              <a:rPr lang="en-US"/>
              <a:t>PRESENTATION TITLE</a:t>
            </a:r>
          </a:p>
        </p:txBody>
      </p:sp>
      <p:sp>
        <p:nvSpPr>
          <p:cNvPr id="6" name="Subtitle 2">
            <a:extLst>
              <a:ext uri="{FF2B5EF4-FFF2-40B4-BE49-F238E27FC236}">
                <a16:creationId xmlns:a16="http://schemas.microsoft.com/office/drawing/2014/main" id="{229B8A4D-FA28-4E19-9697-D43A92FAD7D9}"/>
              </a:ext>
            </a:extLst>
          </p:cNvPr>
          <p:cNvSpPr>
            <a:spLocks noGrp="1"/>
          </p:cNvSpPr>
          <p:nvPr>
            <p:ph type="subTitle" idx="1" hasCustomPrompt="1"/>
          </p:nvPr>
        </p:nvSpPr>
        <p:spPr>
          <a:xfrm>
            <a:off x="1524000" y="3615808"/>
            <a:ext cx="9144000" cy="583882"/>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SPEAKER NAME  |  JOB FUNCTION</a:t>
            </a:r>
          </a:p>
        </p:txBody>
      </p:sp>
      <p:pic>
        <p:nvPicPr>
          <p:cNvPr id="11" name="Picture 2" descr="Brother-Logo - CLS Informática">
            <a:extLst>
              <a:ext uri="{FF2B5EF4-FFF2-40B4-BE49-F238E27FC236}">
                <a16:creationId xmlns:a16="http://schemas.microsoft.com/office/drawing/2014/main" id="{063D7C9E-F9D3-4F2B-AE00-9FB050FECDF7}"/>
              </a:ext>
            </a:extLst>
          </p:cNvPr>
          <p:cNvPicPr>
            <a:picLocks noChangeAspect="1" noChangeArrowheads="1"/>
          </p:cNvPicPr>
          <p:nvPr userDrawn="1"/>
        </p:nvPicPr>
        <p:blipFill rotWithShape="1">
          <a:blip r:embed="rId2"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9195189" y="71570"/>
            <a:ext cx="2591701" cy="1771856"/>
          </a:xfrm>
          <a:prstGeom prst="rect">
            <a:avLst/>
          </a:prstGeom>
          <a:noFill/>
          <a:extLst>
            <a:ext uri="{909E8E84-426E-40DD-AFC4-6F175D3DCCD1}">
              <a14:hiddenFill xmlns:a14="http://schemas.microsoft.com/office/drawing/2010/main">
                <a:solidFill>
                  <a:srgbClr val="FFFFFF"/>
                </a:solidFill>
              </a14:hiddenFill>
            </a:ext>
          </a:extLst>
        </p:spPr>
      </p:pic>
      <p:sp>
        <p:nvSpPr>
          <p:cNvPr id="12" name="Espaço Reservado para Imagem 11">
            <a:extLst>
              <a:ext uri="{FF2B5EF4-FFF2-40B4-BE49-F238E27FC236}">
                <a16:creationId xmlns:a16="http://schemas.microsoft.com/office/drawing/2014/main" id="{677538FF-CFC1-4E5B-8606-417A244D1088}"/>
              </a:ext>
            </a:extLst>
          </p:cNvPr>
          <p:cNvSpPr>
            <a:spLocks noGrp="1"/>
          </p:cNvSpPr>
          <p:nvPr>
            <p:ph type="pic" sz="quarter" idx="12" hasCustomPrompt="1"/>
          </p:nvPr>
        </p:nvSpPr>
        <p:spPr>
          <a:xfrm>
            <a:off x="9890879" y="4291766"/>
            <a:ext cx="777121" cy="475546"/>
          </a:xfrm>
          <a:prstGeom prst="rect">
            <a:avLst/>
          </a:prstGeom>
        </p:spPr>
        <p:txBody>
          <a:bodyPr/>
          <a:lstStyle>
            <a:lvl1pPr marL="0" indent="0" algn="ctr">
              <a:buNone/>
              <a:defRPr sz="800">
                <a:solidFill>
                  <a:schemeClr val="bg1"/>
                </a:solidFill>
              </a:defRPr>
            </a:lvl1pPr>
          </a:lstStyle>
          <a:p>
            <a:r>
              <a:rPr lang="en-US"/>
              <a:t>Insert country flag here</a:t>
            </a:r>
          </a:p>
        </p:txBody>
      </p:sp>
      <p:sp>
        <p:nvSpPr>
          <p:cNvPr id="7" name="Espaço Reservado para Texto 13">
            <a:extLst>
              <a:ext uri="{FF2B5EF4-FFF2-40B4-BE49-F238E27FC236}">
                <a16:creationId xmlns:a16="http://schemas.microsoft.com/office/drawing/2014/main" id="{77AD1A96-68C5-4A32-AC84-92120A8CFCD5}"/>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37926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6">
    <p:spTree>
      <p:nvGrpSpPr>
        <p:cNvPr id="1" name=""/>
        <p:cNvGrpSpPr/>
        <p:nvPr/>
      </p:nvGrpSpPr>
      <p:grpSpPr>
        <a:xfrm>
          <a:off x="0" y="0"/>
          <a:ext cx="0" cy="0"/>
          <a:chOff x="0" y="0"/>
          <a:chExt cx="0" cy="0"/>
        </a:xfrm>
      </p:grpSpPr>
      <p:pic>
        <p:nvPicPr>
          <p:cNvPr id="4" name="Imagem 3" descr="Uma imagem contendo no interior, mulher, em pé, homem&#10;&#10;Descrição gerada automaticamente">
            <a:extLst>
              <a:ext uri="{FF2B5EF4-FFF2-40B4-BE49-F238E27FC236}">
                <a16:creationId xmlns:a16="http://schemas.microsoft.com/office/drawing/2014/main" id="{9A10AD0B-5F9B-4349-9B1B-912690DD55F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201742" cy="6858000"/>
          </a:xfrm>
          <a:prstGeom prst="rect">
            <a:avLst/>
          </a:prstGeom>
        </p:spPr>
      </p:pic>
      <p:sp>
        <p:nvSpPr>
          <p:cNvPr id="5" name="Retângulo 4">
            <a:extLst>
              <a:ext uri="{FF2B5EF4-FFF2-40B4-BE49-F238E27FC236}">
                <a16:creationId xmlns:a16="http://schemas.microsoft.com/office/drawing/2014/main" id="{C8EE5D56-AB1D-49FE-8B0A-6558E4E0808C}"/>
              </a:ext>
            </a:extLst>
          </p:cNvPr>
          <p:cNvSpPr/>
          <p:nvPr userDrawn="1"/>
        </p:nvSpPr>
        <p:spPr>
          <a:xfrm>
            <a:off x="1341632" y="4232891"/>
            <a:ext cx="10850368" cy="9629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6" name="Subtitle 2">
            <a:extLst>
              <a:ext uri="{FF2B5EF4-FFF2-40B4-BE49-F238E27FC236}">
                <a16:creationId xmlns:a16="http://schemas.microsoft.com/office/drawing/2014/main" id="{117A6D4D-EB56-4D49-B39E-876B1B8B61AB}"/>
              </a:ext>
            </a:extLst>
          </p:cNvPr>
          <p:cNvSpPr>
            <a:spLocks noGrp="1"/>
          </p:cNvSpPr>
          <p:nvPr>
            <p:ph type="subTitle" idx="1" hasCustomPrompt="1"/>
          </p:nvPr>
        </p:nvSpPr>
        <p:spPr>
          <a:xfrm>
            <a:off x="1996545" y="4575791"/>
            <a:ext cx="7584691" cy="583882"/>
          </a:xfrm>
          <a:prstGeom prst="rect">
            <a:avLst/>
          </a:prstGeom>
        </p:spPr>
        <p:txBody>
          <a:bodyPr lIns="0" anchor="b">
            <a:normAutofit/>
          </a:bodyPr>
          <a:lstStyle>
            <a:lvl1pPr marL="0" indent="0" algn="l" defTabSz="914400" rtl="0" eaLnBrk="1" latinLnBrk="0" hangingPunct="1">
              <a:lnSpc>
                <a:spcPts val="3068"/>
              </a:lnSpc>
              <a:spcBef>
                <a:spcPts val="1092"/>
              </a:spcBef>
              <a:buNone/>
              <a:defRPr lang="en-US" sz="1800" b="0" i="0" kern="0" dirty="0">
                <a:solidFill>
                  <a:schemeClr val="bg1"/>
                </a:solidFill>
                <a:latin typeface="Helvetica" pitchFamily="2" charset="0"/>
                <a:ea typeface="+mj-ea"/>
                <a:cs typeface="Devanagari MT" panose="0200050002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 SPEAKER NAME  |  JOB FUNCTION</a:t>
            </a:r>
          </a:p>
        </p:txBody>
      </p:sp>
      <p:sp>
        <p:nvSpPr>
          <p:cNvPr id="7" name="Text Placeholder 6">
            <a:extLst>
              <a:ext uri="{FF2B5EF4-FFF2-40B4-BE49-F238E27FC236}">
                <a16:creationId xmlns:a16="http://schemas.microsoft.com/office/drawing/2014/main" id="{88FB5EB9-CB37-4605-8E6D-4B27A7A4AC56}"/>
              </a:ext>
            </a:extLst>
          </p:cNvPr>
          <p:cNvSpPr txBox="1">
            <a:spLocks/>
          </p:cNvSpPr>
          <p:nvPr userDrawn="1"/>
        </p:nvSpPr>
        <p:spPr>
          <a:xfrm>
            <a:off x="-9744" y="4232891"/>
            <a:ext cx="1715885" cy="962978"/>
          </a:xfrm>
          <a:custGeom>
            <a:avLst/>
            <a:gdLst>
              <a:gd name="connsiteX0" fmla="*/ 0 w 3983038"/>
              <a:gd name="connsiteY0" fmla="*/ 0 h 2630488"/>
              <a:gd name="connsiteX1" fmla="*/ 3983038 w 3983038"/>
              <a:gd name="connsiteY1" fmla="*/ 0 h 2630488"/>
              <a:gd name="connsiteX2" fmla="*/ 3983038 w 3983038"/>
              <a:gd name="connsiteY2" fmla="*/ 2630488 h 2630488"/>
              <a:gd name="connsiteX3" fmla="*/ 0 w 3983038"/>
              <a:gd name="connsiteY3" fmla="*/ 2630488 h 2630488"/>
              <a:gd name="connsiteX4" fmla="*/ 0 w 3983038"/>
              <a:gd name="connsiteY4" fmla="*/ 0 h 2630488"/>
              <a:gd name="connsiteX0" fmla="*/ 0 w 3984336"/>
              <a:gd name="connsiteY0" fmla="*/ 0 h 2630488"/>
              <a:gd name="connsiteX1" fmla="*/ 3983038 w 3984336"/>
              <a:gd name="connsiteY1" fmla="*/ 0 h 2630488"/>
              <a:gd name="connsiteX2" fmla="*/ 3983556 w 3984336"/>
              <a:gd name="connsiteY2" fmla="*/ 1796244 h 2630488"/>
              <a:gd name="connsiteX3" fmla="*/ 3983038 w 3984336"/>
              <a:gd name="connsiteY3" fmla="*/ 2630488 h 2630488"/>
              <a:gd name="connsiteX4" fmla="*/ 0 w 3984336"/>
              <a:gd name="connsiteY4" fmla="*/ 2630488 h 2630488"/>
              <a:gd name="connsiteX5" fmla="*/ 0 w 3984336"/>
              <a:gd name="connsiteY5" fmla="*/ 0 h 2630488"/>
              <a:gd name="connsiteX0" fmla="*/ 0 w 3984336"/>
              <a:gd name="connsiteY0" fmla="*/ 0 h 2633651"/>
              <a:gd name="connsiteX1" fmla="*/ 3983038 w 3984336"/>
              <a:gd name="connsiteY1" fmla="*/ 0 h 2633651"/>
              <a:gd name="connsiteX2" fmla="*/ 3983556 w 3984336"/>
              <a:gd name="connsiteY2" fmla="*/ 1796244 h 2633651"/>
              <a:gd name="connsiteX3" fmla="*/ 3983038 w 3984336"/>
              <a:gd name="connsiteY3" fmla="*/ 2630488 h 2633651"/>
              <a:gd name="connsiteX4" fmla="*/ 3182924 w 3984336"/>
              <a:gd name="connsiteY4" fmla="*/ 2633651 h 2633651"/>
              <a:gd name="connsiteX5" fmla="*/ 0 w 3984336"/>
              <a:gd name="connsiteY5" fmla="*/ 2630488 h 2633651"/>
              <a:gd name="connsiteX6" fmla="*/ 0 w 3984336"/>
              <a:gd name="connsiteY6"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4336" h="2633651">
                <a:moveTo>
                  <a:pt x="0" y="0"/>
                </a:moveTo>
                <a:lnTo>
                  <a:pt x="3983038" y="0"/>
                </a:lnTo>
                <a:cubicBezTo>
                  <a:pt x="3980143" y="595680"/>
                  <a:pt x="3986451" y="1302164"/>
                  <a:pt x="3983556" y="1897844"/>
                </a:cubicBezTo>
                <a:cubicBezTo>
                  <a:pt x="3988244" y="2324266"/>
                  <a:pt x="3740469" y="2631909"/>
                  <a:pt x="3284524" y="2633651"/>
                </a:cubicBezTo>
                <a:lnTo>
                  <a:pt x="0" y="2630488"/>
                </a:lnTo>
                <a:lnTo>
                  <a:pt x="0" y="0"/>
                </a:lnTo>
                <a:close/>
              </a:path>
            </a:pathLst>
          </a:custGeom>
          <a:solidFill>
            <a:schemeClr val="tx2"/>
          </a:solidFill>
        </p:spPr>
        <p:txBody>
          <a:bodyPr vert="horz" lIns="162000" tIns="162000" rIns="162000" bIns="34290"/>
          <a:lstStyle>
            <a:lvl1pPr marL="228600" indent="-228600" algn="l" defTabSz="914400" rtl="0" eaLnBrk="1" latinLnBrk="0" hangingPunct="1">
              <a:lnSpc>
                <a:spcPct val="100000"/>
              </a:lnSpc>
              <a:spcBef>
                <a:spcPts val="600"/>
              </a:spcBef>
              <a:spcAft>
                <a:spcPts val="1200"/>
              </a:spcAft>
              <a:buClr>
                <a:srgbClr val="014987"/>
              </a:buClr>
              <a:buSzPct val="125000"/>
              <a:buFont typeface="Arial" panose="020B0604020202020204" pitchFamily="34" charset="0"/>
              <a:buChar char="•"/>
              <a:tabLst>
                <a:tab pos="719103" algn="l"/>
              </a:tabLst>
              <a:defRPr sz="1200" b="1" i="0" kern="1200" baseline="0">
                <a:solidFill>
                  <a:srgbClr val="FFFFFF"/>
                </a:solidFill>
                <a:effectLst/>
                <a:latin typeface="+mn-lt"/>
                <a:ea typeface="Helvetica Neue UltraLight" panose="02000206000000020004" pitchFamily="2" charset="0"/>
                <a:cs typeface="+mn-cs"/>
              </a:defRPr>
            </a:lvl1pPr>
            <a:lvl2pPr marL="6858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2400" b="0" i="0" kern="1200">
                <a:solidFill>
                  <a:srgbClr val="515251"/>
                </a:solidFill>
                <a:latin typeface="Helvetica" pitchFamily="2" charset="0"/>
                <a:ea typeface="Helvetica Neue UltraLight" panose="02000206000000020004" pitchFamily="2" charset="0"/>
                <a:cs typeface="+mn-cs"/>
              </a:defRPr>
            </a:lvl2pPr>
            <a:lvl3pPr marL="1143000" indent="-228600" algn="l" defTabSz="914400" rtl="0" eaLnBrk="1" latinLnBrk="0" hangingPunct="1">
              <a:lnSpc>
                <a:spcPct val="100000"/>
              </a:lnSpc>
              <a:spcBef>
                <a:spcPts val="600"/>
              </a:spcBef>
              <a:spcAft>
                <a:spcPts val="1200"/>
              </a:spcAft>
              <a:buClr>
                <a:srgbClr val="014987"/>
              </a:buClr>
              <a:buFont typeface="Wingdings" pitchFamily="2" charset="2"/>
              <a:buChar char="§"/>
              <a:defRPr sz="2000" b="0" i="0" kern="1200">
                <a:solidFill>
                  <a:srgbClr val="515251"/>
                </a:solidFill>
                <a:latin typeface="Helvetica" pitchFamily="2" charset="0"/>
                <a:ea typeface="Helvetica Neue UltraLight" panose="02000206000000020004" pitchFamily="2" charset="0"/>
                <a:cs typeface="+mn-cs"/>
              </a:defRPr>
            </a:lvl3pPr>
            <a:lvl4pPr marL="16002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4pPr>
            <a:lvl5pPr marL="20574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pic>
        <p:nvPicPr>
          <p:cNvPr id="8" name="Picture 2" descr="Brother-Logo - CLS Informática">
            <a:extLst>
              <a:ext uri="{FF2B5EF4-FFF2-40B4-BE49-F238E27FC236}">
                <a16:creationId xmlns:a16="http://schemas.microsoft.com/office/drawing/2014/main" id="{49802A93-8141-4715-8FF9-DA24D061A0EA}"/>
              </a:ext>
            </a:extLst>
          </p:cNvPr>
          <p:cNvPicPr>
            <a:picLocks noChangeAspect="1" noChangeArrowheads="1"/>
          </p:cNvPicPr>
          <p:nvPr userDrawn="1"/>
        </p:nvPicPr>
        <p:blipFill rotWithShape="1">
          <a:blip r:embed="rId3"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354763" y="4377036"/>
            <a:ext cx="986869" cy="67468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60D2D78A-AEE1-44BC-974F-1C4B35BB6ACC}"/>
              </a:ext>
            </a:extLst>
          </p:cNvPr>
          <p:cNvSpPr>
            <a:spLocks noGrp="1"/>
          </p:cNvSpPr>
          <p:nvPr>
            <p:ph type="ctrTitle" hasCustomPrompt="1"/>
          </p:nvPr>
        </p:nvSpPr>
        <p:spPr>
          <a:xfrm>
            <a:off x="1996545" y="4246646"/>
            <a:ext cx="7584691" cy="570000"/>
          </a:xfrm>
          <a:prstGeom prst="rect">
            <a:avLst/>
          </a:prstGeom>
        </p:spPr>
        <p:txBody>
          <a:bodyPr anchor="b">
            <a:normAutofit/>
          </a:bodyPr>
          <a:lstStyle>
            <a:lvl1pPr marL="0" algn="l" defTabSz="914400" rtl="0" eaLnBrk="1" latinLnBrk="0" hangingPunct="1">
              <a:defRPr lang="en-US" sz="2800" b="1" i="0" kern="0" dirty="0">
                <a:solidFill>
                  <a:schemeClr val="bg1"/>
                </a:solidFill>
                <a:latin typeface="Helvetica Light" panose="020B0403020202020204" pitchFamily="34" charset="0"/>
                <a:ea typeface="+mj-ea"/>
                <a:cs typeface="Arial"/>
              </a:defRPr>
            </a:lvl1pPr>
          </a:lstStyle>
          <a:p>
            <a:r>
              <a:rPr lang="en-US"/>
              <a:t>SECTION TITLE</a:t>
            </a:r>
          </a:p>
        </p:txBody>
      </p:sp>
      <p:sp>
        <p:nvSpPr>
          <p:cNvPr id="10" name="Espaço Reservado para Imagem 11">
            <a:extLst>
              <a:ext uri="{FF2B5EF4-FFF2-40B4-BE49-F238E27FC236}">
                <a16:creationId xmlns:a16="http://schemas.microsoft.com/office/drawing/2014/main" id="{842F4224-8DA6-442F-B249-A81A91E12642}"/>
              </a:ext>
            </a:extLst>
          </p:cNvPr>
          <p:cNvSpPr>
            <a:spLocks noGrp="1"/>
          </p:cNvSpPr>
          <p:nvPr>
            <p:ph type="pic" sz="quarter" idx="12" hasCustomPrompt="1"/>
          </p:nvPr>
        </p:nvSpPr>
        <p:spPr>
          <a:xfrm>
            <a:off x="10967204" y="4491024"/>
            <a:ext cx="777121" cy="475546"/>
          </a:xfrm>
          <a:prstGeom prst="rect">
            <a:avLst/>
          </a:prstGeom>
        </p:spPr>
        <p:txBody>
          <a:bodyPr/>
          <a:lstStyle>
            <a:lvl1pPr marL="0" indent="0" algn="ctr">
              <a:buNone/>
              <a:defRPr sz="800">
                <a:solidFill>
                  <a:schemeClr val="bg1"/>
                </a:solidFill>
              </a:defRPr>
            </a:lvl1pPr>
          </a:lstStyle>
          <a:p>
            <a:r>
              <a:rPr lang="en-US"/>
              <a:t>Insert country flag here</a:t>
            </a:r>
          </a:p>
        </p:txBody>
      </p:sp>
      <p:sp>
        <p:nvSpPr>
          <p:cNvPr id="11" name="Espaço Reservado para Texto 13">
            <a:extLst>
              <a:ext uri="{FF2B5EF4-FFF2-40B4-BE49-F238E27FC236}">
                <a16:creationId xmlns:a16="http://schemas.microsoft.com/office/drawing/2014/main" id="{6CC4B439-178A-4E2F-9E99-AFF71A2B555B}"/>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011440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a">
    <p:spTree>
      <p:nvGrpSpPr>
        <p:cNvPr id="1" name=""/>
        <p:cNvGrpSpPr/>
        <p:nvPr/>
      </p:nvGrpSpPr>
      <p:grpSpPr>
        <a:xfrm>
          <a:off x="0" y="0"/>
          <a:ext cx="0" cy="0"/>
          <a:chOff x="0" y="0"/>
          <a:chExt cx="0" cy="0"/>
        </a:xfrm>
      </p:grpSpPr>
      <p:pic>
        <p:nvPicPr>
          <p:cNvPr id="10" name="Imagem 9" descr="Circuito eletrônico com fios&#10;&#10;Descrição gerada automaticamente com confiança média">
            <a:extLst>
              <a:ext uri="{FF2B5EF4-FFF2-40B4-BE49-F238E27FC236}">
                <a16:creationId xmlns:a16="http://schemas.microsoft.com/office/drawing/2014/main" id="{C36E1276-4746-4191-96CA-C56DF0E56F5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tângulo 11">
            <a:extLst>
              <a:ext uri="{FF2B5EF4-FFF2-40B4-BE49-F238E27FC236}">
                <a16:creationId xmlns:a16="http://schemas.microsoft.com/office/drawing/2014/main" id="{F8A5F947-AFB1-4ADB-AA68-7EECB225D40E}"/>
              </a:ext>
            </a:extLst>
          </p:cNvPr>
          <p:cNvSpPr/>
          <p:nvPr userDrawn="1"/>
        </p:nvSpPr>
        <p:spPr>
          <a:xfrm>
            <a:off x="1341632" y="4232891"/>
            <a:ext cx="10850368" cy="9629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3" name="Subtitle 2">
            <a:extLst>
              <a:ext uri="{FF2B5EF4-FFF2-40B4-BE49-F238E27FC236}">
                <a16:creationId xmlns:a16="http://schemas.microsoft.com/office/drawing/2014/main" id="{EEE65D4D-3088-4303-A0FA-F80B3472F285}"/>
              </a:ext>
            </a:extLst>
          </p:cNvPr>
          <p:cNvSpPr>
            <a:spLocks noGrp="1"/>
          </p:cNvSpPr>
          <p:nvPr>
            <p:ph type="subTitle" idx="1" hasCustomPrompt="1"/>
          </p:nvPr>
        </p:nvSpPr>
        <p:spPr>
          <a:xfrm>
            <a:off x="1996545" y="4575791"/>
            <a:ext cx="7584691" cy="583882"/>
          </a:xfrm>
          <a:prstGeom prst="rect">
            <a:avLst/>
          </a:prstGeom>
        </p:spPr>
        <p:txBody>
          <a:bodyPr lIns="0" anchor="b">
            <a:normAutofit/>
          </a:bodyPr>
          <a:lstStyle>
            <a:lvl1pPr marL="0" indent="0" algn="l" defTabSz="914400" rtl="0" eaLnBrk="1" latinLnBrk="0" hangingPunct="1">
              <a:lnSpc>
                <a:spcPts val="3068"/>
              </a:lnSpc>
              <a:spcBef>
                <a:spcPts val="1092"/>
              </a:spcBef>
              <a:buNone/>
              <a:defRPr lang="en-US" sz="1800" b="0" i="0" kern="0" dirty="0">
                <a:solidFill>
                  <a:schemeClr val="bg1"/>
                </a:solidFill>
                <a:latin typeface="Helvetica" pitchFamily="2" charset="0"/>
                <a:ea typeface="+mj-ea"/>
                <a:cs typeface="Devanagari MT" panose="0200050002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 SPEAKER NAME  |  JOB FUNCTION</a:t>
            </a:r>
          </a:p>
        </p:txBody>
      </p:sp>
      <p:sp>
        <p:nvSpPr>
          <p:cNvPr id="14" name="Text Placeholder 6">
            <a:extLst>
              <a:ext uri="{FF2B5EF4-FFF2-40B4-BE49-F238E27FC236}">
                <a16:creationId xmlns:a16="http://schemas.microsoft.com/office/drawing/2014/main" id="{5F87E1A0-9E41-4FC1-8228-FADF35B1472A}"/>
              </a:ext>
            </a:extLst>
          </p:cNvPr>
          <p:cNvSpPr txBox="1">
            <a:spLocks/>
          </p:cNvSpPr>
          <p:nvPr userDrawn="1"/>
        </p:nvSpPr>
        <p:spPr>
          <a:xfrm>
            <a:off x="-9744" y="4232891"/>
            <a:ext cx="1715885" cy="962978"/>
          </a:xfrm>
          <a:custGeom>
            <a:avLst/>
            <a:gdLst>
              <a:gd name="connsiteX0" fmla="*/ 0 w 3983038"/>
              <a:gd name="connsiteY0" fmla="*/ 0 h 2630488"/>
              <a:gd name="connsiteX1" fmla="*/ 3983038 w 3983038"/>
              <a:gd name="connsiteY1" fmla="*/ 0 h 2630488"/>
              <a:gd name="connsiteX2" fmla="*/ 3983038 w 3983038"/>
              <a:gd name="connsiteY2" fmla="*/ 2630488 h 2630488"/>
              <a:gd name="connsiteX3" fmla="*/ 0 w 3983038"/>
              <a:gd name="connsiteY3" fmla="*/ 2630488 h 2630488"/>
              <a:gd name="connsiteX4" fmla="*/ 0 w 3983038"/>
              <a:gd name="connsiteY4" fmla="*/ 0 h 2630488"/>
              <a:gd name="connsiteX0" fmla="*/ 0 w 3984336"/>
              <a:gd name="connsiteY0" fmla="*/ 0 h 2630488"/>
              <a:gd name="connsiteX1" fmla="*/ 3983038 w 3984336"/>
              <a:gd name="connsiteY1" fmla="*/ 0 h 2630488"/>
              <a:gd name="connsiteX2" fmla="*/ 3983556 w 3984336"/>
              <a:gd name="connsiteY2" fmla="*/ 1796244 h 2630488"/>
              <a:gd name="connsiteX3" fmla="*/ 3983038 w 3984336"/>
              <a:gd name="connsiteY3" fmla="*/ 2630488 h 2630488"/>
              <a:gd name="connsiteX4" fmla="*/ 0 w 3984336"/>
              <a:gd name="connsiteY4" fmla="*/ 2630488 h 2630488"/>
              <a:gd name="connsiteX5" fmla="*/ 0 w 3984336"/>
              <a:gd name="connsiteY5" fmla="*/ 0 h 2630488"/>
              <a:gd name="connsiteX0" fmla="*/ 0 w 3984336"/>
              <a:gd name="connsiteY0" fmla="*/ 0 h 2633651"/>
              <a:gd name="connsiteX1" fmla="*/ 3983038 w 3984336"/>
              <a:gd name="connsiteY1" fmla="*/ 0 h 2633651"/>
              <a:gd name="connsiteX2" fmla="*/ 3983556 w 3984336"/>
              <a:gd name="connsiteY2" fmla="*/ 1796244 h 2633651"/>
              <a:gd name="connsiteX3" fmla="*/ 3983038 w 3984336"/>
              <a:gd name="connsiteY3" fmla="*/ 2630488 h 2633651"/>
              <a:gd name="connsiteX4" fmla="*/ 3182924 w 3984336"/>
              <a:gd name="connsiteY4" fmla="*/ 2633651 h 2633651"/>
              <a:gd name="connsiteX5" fmla="*/ 0 w 3984336"/>
              <a:gd name="connsiteY5" fmla="*/ 2630488 h 2633651"/>
              <a:gd name="connsiteX6" fmla="*/ 0 w 3984336"/>
              <a:gd name="connsiteY6"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4336" h="2633651">
                <a:moveTo>
                  <a:pt x="0" y="0"/>
                </a:moveTo>
                <a:lnTo>
                  <a:pt x="3983038" y="0"/>
                </a:lnTo>
                <a:cubicBezTo>
                  <a:pt x="3980143" y="595680"/>
                  <a:pt x="3986451" y="1302164"/>
                  <a:pt x="3983556" y="1897844"/>
                </a:cubicBezTo>
                <a:cubicBezTo>
                  <a:pt x="3988244" y="2324266"/>
                  <a:pt x="3740469" y="2631909"/>
                  <a:pt x="3284524" y="2633651"/>
                </a:cubicBezTo>
                <a:lnTo>
                  <a:pt x="0" y="2630488"/>
                </a:lnTo>
                <a:lnTo>
                  <a:pt x="0" y="0"/>
                </a:lnTo>
                <a:close/>
              </a:path>
            </a:pathLst>
          </a:custGeom>
          <a:solidFill>
            <a:schemeClr val="tx2"/>
          </a:solidFill>
        </p:spPr>
        <p:txBody>
          <a:bodyPr vert="horz" lIns="162000" tIns="162000" rIns="162000" bIns="34290"/>
          <a:lstStyle>
            <a:lvl1pPr marL="228600" indent="-228600" algn="l" defTabSz="914400" rtl="0" eaLnBrk="1" latinLnBrk="0" hangingPunct="1">
              <a:lnSpc>
                <a:spcPct val="100000"/>
              </a:lnSpc>
              <a:spcBef>
                <a:spcPts val="600"/>
              </a:spcBef>
              <a:spcAft>
                <a:spcPts val="1200"/>
              </a:spcAft>
              <a:buClr>
                <a:srgbClr val="014987"/>
              </a:buClr>
              <a:buSzPct val="125000"/>
              <a:buFont typeface="Arial" panose="020B0604020202020204" pitchFamily="34" charset="0"/>
              <a:buChar char="•"/>
              <a:tabLst>
                <a:tab pos="719103" algn="l"/>
              </a:tabLst>
              <a:defRPr sz="1200" b="1" i="0" kern="1200" baseline="0">
                <a:solidFill>
                  <a:srgbClr val="FFFFFF"/>
                </a:solidFill>
                <a:effectLst/>
                <a:latin typeface="+mn-lt"/>
                <a:ea typeface="Helvetica Neue UltraLight" panose="02000206000000020004" pitchFamily="2" charset="0"/>
                <a:cs typeface="+mn-cs"/>
              </a:defRPr>
            </a:lvl1pPr>
            <a:lvl2pPr marL="6858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2400" b="0" i="0" kern="1200">
                <a:solidFill>
                  <a:srgbClr val="515251"/>
                </a:solidFill>
                <a:latin typeface="Helvetica" pitchFamily="2" charset="0"/>
                <a:ea typeface="Helvetica Neue UltraLight" panose="02000206000000020004" pitchFamily="2" charset="0"/>
                <a:cs typeface="+mn-cs"/>
              </a:defRPr>
            </a:lvl2pPr>
            <a:lvl3pPr marL="1143000" indent="-228600" algn="l" defTabSz="914400" rtl="0" eaLnBrk="1" latinLnBrk="0" hangingPunct="1">
              <a:lnSpc>
                <a:spcPct val="100000"/>
              </a:lnSpc>
              <a:spcBef>
                <a:spcPts val="600"/>
              </a:spcBef>
              <a:spcAft>
                <a:spcPts val="1200"/>
              </a:spcAft>
              <a:buClr>
                <a:srgbClr val="014987"/>
              </a:buClr>
              <a:buFont typeface="Wingdings" pitchFamily="2" charset="2"/>
              <a:buChar char="§"/>
              <a:defRPr sz="2000" b="0" i="0" kern="1200">
                <a:solidFill>
                  <a:srgbClr val="515251"/>
                </a:solidFill>
                <a:latin typeface="Helvetica" pitchFamily="2" charset="0"/>
                <a:ea typeface="Helvetica Neue UltraLight" panose="02000206000000020004" pitchFamily="2" charset="0"/>
                <a:cs typeface="+mn-cs"/>
              </a:defRPr>
            </a:lvl3pPr>
            <a:lvl4pPr marL="16002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4pPr>
            <a:lvl5pPr marL="20574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pic>
        <p:nvPicPr>
          <p:cNvPr id="15" name="Picture 2" descr="Brother-Logo - CLS Informática">
            <a:extLst>
              <a:ext uri="{FF2B5EF4-FFF2-40B4-BE49-F238E27FC236}">
                <a16:creationId xmlns:a16="http://schemas.microsoft.com/office/drawing/2014/main" id="{CBE81933-529D-49F7-B01A-459085C3F2D8}"/>
              </a:ext>
            </a:extLst>
          </p:cNvPr>
          <p:cNvPicPr>
            <a:picLocks noChangeAspect="1" noChangeArrowheads="1"/>
          </p:cNvPicPr>
          <p:nvPr userDrawn="1"/>
        </p:nvPicPr>
        <p:blipFill rotWithShape="1">
          <a:blip r:embed="rId3"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354763" y="4377036"/>
            <a:ext cx="986869" cy="674688"/>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id="{6D34BAB3-A5D1-47B7-B28F-3C1E015415BC}"/>
              </a:ext>
            </a:extLst>
          </p:cNvPr>
          <p:cNvSpPr>
            <a:spLocks noGrp="1"/>
          </p:cNvSpPr>
          <p:nvPr>
            <p:ph type="ctrTitle" hasCustomPrompt="1"/>
          </p:nvPr>
        </p:nvSpPr>
        <p:spPr>
          <a:xfrm>
            <a:off x="1996545" y="4246646"/>
            <a:ext cx="7584691" cy="570000"/>
          </a:xfrm>
          <a:prstGeom prst="rect">
            <a:avLst/>
          </a:prstGeom>
        </p:spPr>
        <p:txBody>
          <a:bodyPr anchor="b">
            <a:normAutofit/>
          </a:bodyPr>
          <a:lstStyle>
            <a:lvl1pPr marL="0" algn="l" defTabSz="914400" rtl="0" eaLnBrk="1" latinLnBrk="0" hangingPunct="1">
              <a:defRPr lang="en-US" sz="2800" b="1" i="0" kern="0" dirty="0">
                <a:solidFill>
                  <a:schemeClr val="bg1"/>
                </a:solidFill>
                <a:latin typeface="Helvetica Light" panose="020B0403020202020204" pitchFamily="34" charset="0"/>
                <a:ea typeface="+mj-ea"/>
                <a:cs typeface="Arial"/>
              </a:defRPr>
            </a:lvl1pPr>
          </a:lstStyle>
          <a:p>
            <a:r>
              <a:rPr lang="en-US"/>
              <a:t>SECTION TITLE</a:t>
            </a:r>
          </a:p>
        </p:txBody>
      </p:sp>
      <p:sp>
        <p:nvSpPr>
          <p:cNvPr id="17" name="Espaço Reservado para Imagem 11">
            <a:extLst>
              <a:ext uri="{FF2B5EF4-FFF2-40B4-BE49-F238E27FC236}">
                <a16:creationId xmlns:a16="http://schemas.microsoft.com/office/drawing/2014/main" id="{DE7371CC-0D81-4C4F-A1AC-81C39FB7507A}"/>
              </a:ext>
            </a:extLst>
          </p:cNvPr>
          <p:cNvSpPr>
            <a:spLocks noGrp="1"/>
          </p:cNvSpPr>
          <p:nvPr>
            <p:ph type="pic" sz="quarter" idx="12" hasCustomPrompt="1"/>
          </p:nvPr>
        </p:nvSpPr>
        <p:spPr>
          <a:xfrm>
            <a:off x="10967204" y="4491024"/>
            <a:ext cx="777121" cy="475546"/>
          </a:xfrm>
          <a:prstGeom prst="rect">
            <a:avLst/>
          </a:prstGeom>
        </p:spPr>
        <p:txBody>
          <a:bodyPr/>
          <a:lstStyle>
            <a:lvl1pPr marL="0" indent="0" algn="ctr">
              <a:buNone/>
              <a:defRPr sz="800">
                <a:solidFill>
                  <a:schemeClr val="bg1"/>
                </a:solidFill>
              </a:defRPr>
            </a:lvl1pPr>
          </a:lstStyle>
          <a:p>
            <a:r>
              <a:rPr lang="en-US"/>
              <a:t>Insert country flag here</a:t>
            </a:r>
          </a:p>
        </p:txBody>
      </p:sp>
      <p:sp>
        <p:nvSpPr>
          <p:cNvPr id="11" name="Espaço Reservado para Texto 13">
            <a:extLst>
              <a:ext uri="{FF2B5EF4-FFF2-40B4-BE49-F238E27FC236}">
                <a16:creationId xmlns:a16="http://schemas.microsoft.com/office/drawing/2014/main" id="{CD21D4F3-3A53-4DA9-9628-C5A94AF0A0ED}"/>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25535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c">
    <p:spTree>
      <p:nvGrpSpPr>
        <p:cNvPr id="1" name=""/>
        <p:cNvGrpSpPr/>
        <p:nvPr/>
      </p:nvGrpSpPr>
      <p:grpSpPr>
        <a:xfrm>
          <a:off x="0" y="0"/>
          <a:ext cx="0" cy="0"/>
          <a:chOff x="0" y="0"/>
          <a:chExt cx="0" cy="0"/>
        </a:xfrm>
      </p:grpSpPr>
      <p:pic>
        <p:nvPicPr>
          <p:cNvPr id="11" name="Imagem 10" descr="Homem sentado em frente a mesa&#10;&#10;Descrição gerada automaticamente">
            <a:extLst>
              <a:ext uri="{FF2B5EF4-FFF2-40B4-BE49-F238E27FC236}">
                <a16:creationId xmlns:a16="http://schemas.microsoft.com/office/drawing/2014/main" id="{C4C91434-7FEA-4A4C-87D4-665209D53C0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tângulo 5">
            <a:extLst>
              <a:ext uri="{FF2B5EF4-FFF2-40B4-BE49-F238E27FC236}">
                <a16:creationId xmlns:a16="http://schemas.microsoft.com/office/drawing/2014/main" id="{89EE7503-3B2E-4CC5-8EFF-C88DCD762EC3}"/>
              </a:ext>
            </a:extLst>
          </p:cNvPr>
          <p:cNvSpPr/>
          <p:nvPr userDrawn="1"/>
        </p:nvSpPr>
        <p:spPr>
          <a:xfrm>
            <a:off x="1341632" y="4232891"/>
            <a:ext cx="10850368" cy="9629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 name="Subtitle 2">
            <a:extLst>
              <a:ext uri="{FF2B5EF4-FFF2-40B4-BE49-F238E27FC236}">
                <a16:creationId xmlns:a16="http://schemas.microsoft.com/office/drawing/2014/main" id="{8BE56A01-3A37-467E-8968-7630D95FD97D}"/>
              </a:ext>
            </a:extLst>
          </p:cNvPr>
          <p:cNvSpPr>
            <a:spLocks noGrp="1"/>
          </p:cNvSpPr>
          <p:nvPr>
            <p:ph type="subTitle" idx="1" hasCustomPrompt="1"/>
          </p:nvPr>
        </p:nvSpPr>
        <p:spPr>
          <a:xfrm>
            <a:off x="1996545" y="4575791"/>
            <a:ext cx="7584691" cy="583882"/>
          </a:xfrm>
          <a:prstGeom prst="rect">
            <a:avLst/>
          </a:prstGeom>
        </p:spPr>
        <p:txBody>
          <a:bodyPr lIns="0" anchor="b">
            <a:normAutofit/>
          </a:bodyPr>
          <a:lstStyle>
            <a:lvl1pPr marL="0" indent="0" algn="l" defTabSz="914400" rtl="0" eaLnBrk="1" latinLnBrk="0" hangingPunct="1">
              <a:lnSpc>
                <a:spcPts val="3068"/>
              </a:lnSpc>
              <a:spcBef>
                <a:spcPts val="1092"/>
              </a:spcBef>
              <a:buNone/>
              <a:defRPr lang="en-US" sz="1800" b="0" i="0" kern="0" dirty="0">
                <a:solidFill>
                  <a:schemeClr val="bg1"/>
                </a:solidFill>
                <a:latin typeface="Helvetica" pitchFamily="2" charset="0"/>
                <a:ea typeface="+mj-ea"/>
                <a:cs typeface="Devanagari MT" panose="0200050002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 SPEAKER NAME  |  JOB FUNCTION</a:t>
            </a:r>
          </a:p>
        </p:txBody>
      </p:sp>
      <p:sp>
        <p:nvSpPr>
          <p:cNvPr id="8" name="Text Placeholder 6">
            <a:extLst>
              <a:ext uri="{FF2B5EF4-FFF2-40B4-BE49-F238E27FC236}">
                <a16:creationId xmlns:a16="http://schemas.microsoft.com/office/drawing/2014/main" id="{C67B005C-B906-4422-A5D2-E055431CD27E}"/>
              </a:ext>
            </a:extLst>
          </p:cNvPr>
          <p:cNvSpPr txBox="1">
            <a:spLocks/>
          </p:cNvSpPr>
          <p:nvPr userDrawn="1"/>
        </p:nvSpPr>
        <p:spPr>
          <a:xfrm>
            <a:off x="-9744" y="4232891"/>
            <a:ext cx="1715885" cy="962978"/>
          </a:xfrm>
          <a:custGeom>
            <a:avLst/>
            <a:gdLst>
              <a:gd name="connsiteX0" fmla="*/ 0 w 3983038"/>
              <a:gd name="connsiteY0" fmla="*/ 0 h 2630488"/>
              <a:gd name="connsiteX1" fmla="*/ 3983038 w 3983038"/>
              <a:gd name="connsiteY1" fmla="*/ 0 h 2630488"/>
              <a:gd name="connsiteX2" fmla="*/ 3983038 w 3983038"/>
              <a:gd name="connsiteY2" fmla="*/ 2630488 h 2630488"/>
              <a:gd name="connsiteX3" fmla="*/ 0 w 3983038"/>
              <a:gd name="connsiteY3" fmla="*/ 2630488 h 2630488"/>
              <a:gd name="connsiteX4" fmla="*/ 0 w 3983038"/>
              <a:gd name="connsiteY4" fmla="*/ 0 h 2630488"/>
              <a:gd name="connsiteX0" fmla="*/ 0 w 3984336"/>
              <a:gd name="connsiteY0" fmla="*/ 0 h 2630488"/>
              <a:gd name="connsiteX1" fmla="*/ 3983038 w 3984336"/>
              <a:gd name="connsiteY1" fmla="*/ 0 h 2630488"/>
              <a:gd name="connsiteX2" fmla="*/ 3983556 w 3984336"/>
              <a:gd name="connsiteY2" fmla="*/ 1796244 h 2630488"/>
              <a:gd name="connsiteX3" fmla="*/ 3983038 w 3984336"/>
              <a:gd name="connsiteY3" fmla="*/ 2630488 h 2630488"/>
              <a:gd name="connsiteX4" fmla="*/ 0 w 3984336"/>
              <a:gd name="connsiteY4" fmla="*/ 2630488 h 2630488"/>
              <a:gd name="connsiteX5" fmla="*/ 0 w 3984336"/>
              <a:gd name="connsiteY5" fmla="*/ 0 h 2630488"/>
              <a:gd name="connsiteX0" fmla="*/ 0 w 3984336"/>
              <a:gd name="connsiteY0" fmla="*/ 0 h 2633651"/>
              <a:gd name="connsiteX1" fmla="*/ 3983038 w 3984336"/>
              <a:gd name="connsiteY1" fmla="*/ 0 h 2633651"/>
              <a:gd name="connsiteX2" fmla="*/ 3983556 w 3984336"/>
              <a:gd name="connsiteY2" fmla="*/ 1796244 h 2633651"/>
              <a:gd name="connsiteX3" fmla="*/ 3983038 w 3984336"/>
              <a:gd name="connsiteY3" fmla="*/ 2630488 h 2633651"/>
              <a:gd name="connsiteX4" fmla="*/ 3182924 w 3984336"/>
              <a:gd name="connsiteY4" fmla="*/ 2633651 h 2633651"/>
              <a:gd name="connsiteX5" fmla="*/ 0 w 3984336"/>
              <a:gd name="connsiteY5" fmla="*/ 2630488 h 2633651"/>
              <a:gd name="connsiteX6" fmla="*/ 0 w 3984336"/>
              <a:gd name="connsiteY6"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4336" h="2633651">
                <a:moveTo>
                  <a:pt x="0" y="0"/>
                </a:moveTo>
                <a:lnTo>
                  <a:pt x="3983038" y="0"/>
                </a:lnTo>
                <a:cubicBezTo>
                  <a:pt x="3980143" y="595680"/>
                  <a:pt x="3986451" y="1302164"/>
                  <a:pt x="3983556" y="1897844"/>
                </a:cubicBezTo>
                <a:cubicBezTo>
                  <a:pt x="3988244" y="2324266"/>
                  <a:pt x="3740469" y="2631909"/>
                  <a:pt x="3284524" y="2633651"/>
                </a:cubicBezTo>
                <a:lnTo>
                  <a:pt x="0" y="2630488"/>
                </a:lnTo>
                <a:lnTo>
                  <a:pt x="0" y="0"/>
                </a:lnTo>
                <a:close/>
              </a:path>
            </a:pathLst>
          </a:custGeom>
          <a:solidFill>
            <a:schemeClr val="tx2"/>
          </a:solidFill>
        </p:spPr>
        <p:txBody>
          <a:bodyPr vert="horz" lIns="162000" tIns="162000" rIns="162000" bIns="34290"/>
          <a:lstStyle>
            <a:lvl1pPr marL="228600" indent="-228600" algn="l" defTabSz="914400" rtl="0" eaLnBrk="1" latinLnBrk="0" hangingPunct="1">
              <a:lnSpc>
                <a:spcPct val="100000"/>
              </a:lnSpc>
              <a:spcBef>
                <a:spcPts val="600"/>
              </a:spcBef>
              <a:spcAft>
                <a:spcPts val="1200"/>
              </a:spcAft>
              <a:buClr>
                <a:srgbClr val="014987"/>
              </a:buClr>
              <a:buSzPct val="125000"/>
              <a:buFont typeface="Arial" panose="020B0604020202020204" pitchFamily="34" charset="0"/>
              <a:buChar char="•"/>
              <a:tabLst>
                <a:tab pos="719103" algn="l"/>
              </a:tabLst>
              <a:defRPr sz="1200" b="1" i="0" kern="1200" baseline="0">
                <a:solidFill>
                  <a:srgbClr val="FFFFFF"/>
                </a:solidFill>
                <a:effectLst/>
                <a:latin typeface="+mn-lt"/>
                <a:ea typeface="Helvetica Neue UltraLight" panose="02000206000000020004" pitchFamily="2" charset="0"/>
                <a:cs typeface="+mn-cs"/>
              </a:defRPr>
            </a:lvl1pPr>
            <a:lvl2pPr marL="6858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2400" b="0" i="0" kern="1200">
                <a:solidFill>
                  <a:srgbClr val="515251"/>
                </a:solidFill>
                <a:latin typeface="Helvetica" pitchFamily="2" charset="0"/>
                <a:ea typeface="Helvetica Neue UltraLight" panose="02000206000000020004" pitchFamily="2" charset="0"/>
                <a:cs typeface="+mn-cs"/>
              </a:defRPr>
            </a:lvl2pPr>
            <a:lvl3pPr marL="1143000" indent="-228600" algn="l" defTabSz="914400" rtl="0" eaLnBrk="1" latinLnBrk="0" hangingPunct="1">
              <a:lnSpc>
                <a:spcPct val="100000"/>
              </a:lnSpc>
              <a:spcBef>
                <a:spcPts val="600"/>
              </a:spcBef>
              <a:spcAft>
                <a:spcPts val="1200"/>
              </a:spcAft>
              <a:buClr>
                <a:srgbClr val="014987"/>
              </a:buClr>
              <a:buFont typeface="Wingdings" pitchFamily="2" charset="2"/>
              <a:buChar char="§"/>
              <a:defRPr sz="2000" b="0" i="0" kern="1200">
                <a:solidFill>
                  <a:srgbClr val="515251"/>
                </a:solidFill>
                <a:latin typeface="Helvetica" pitchFamily="2" charset="0"/>
                <a:ea typeface="Helvetica Neue UltraLight" panose="02000206000000020004" pitchFamily="2" charset="0"/>
                <a:cs typeface="+mn-cs"/>
              </a:defRPr>
            </a:lvl3pPr>
            <a:lvl4pPr marL="16002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4pPr>
            <a:lvl5pPr marL="20574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pic>
        <p:nvPicPr>
          <p:cNvPr id="9" name="Picture 2" descr="Brother-Logo - CLS Informática">
            <a:extLst>
              <a:ext uri="{FF2B5EF4-FFF2-40B4-BE49-F238E27FC236}">
                <a16:creationId xmlns:a16="http://schemas.microsoft.com/office/drawing/2014/main" id="{BBB37FBF-71F1-4FE3-98E6-433D1CD93585}"/>
              </a:ext>
            </a:extLst>
          </p:cNvPr>
          <p:cNvPicPr>
            <a:picLocks noChangeAspect="1" noChangeArrowheads="1"/>
          </p:cNvPicPr>
          <p:nvPr userDrawn="1"/>
        </p:nvPicPr>
        <p:blipFill rotWithShape="1">
          <a:blip r:embed="rId3"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354763" y="4377036"/>
            <a:ext cx="986869" cy="67468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EC0A05D1-B444-47C2-A5DE-788F2157A98A}"/>
              </a:ext>
            </a:extLst>
          </p:cNvPr>
          <p:cNvSpPr>
            <a:spLocks noGrp="1"/>
          </p:cNvSpPr>
          <p:nvPr>
            <p:ph type="ctrTitle" hasCustomPrompt="1"/>
          </p:nvPr>
        </p:nvSpPr>
        <p:spPr>
          <a:xfrm>
            <a:off x="1996545" y="4246646"/>
            <a:ext cx="7584691" cy="570000"/>
          </a:xfrm>
          <a:prstGeom prst="rect">
            <a:avLst/>
          </a:prstGeom>
        </p:spPr>
        <p:txBody>
          <a:bodyPr anchor="b">
            <a:normAutofit/>
          </a:bodyPr>
          <a:lstStyle>
            <a:lvl1pPr marL="0" algn="l" defTabSz="914400" rtl="0" eaLnBrk="1" latinLnBrk="0" hangingPunct="1">
              <a:defRPr lang="en-US" sz="2800" b="1" i="0" kern="0" dirty="0">
                <a:solidFill>
                  <a:schemeClr val="bg1"/>
                </a:solidFill>
                <a:latin typeface="Helvetica Light" panose="020B0403020202020204" pitchFamily="34" charset="0"/>
                <a:ea typeface="+mj-ea"/>
                <a:cs typeface="Arial"/>
              </a:defRPr>
            </a:lvl1pPr>
          </a:lstStyle>
          <a:p>
            <a:r>
              <a:rPr lang="en-US"/>
              <a:t>SECTION TITLE</a:t>
            </a:r>
          </a:p>
        </p:txBody>
      </p:sp>
      <p:sp>
        <p:nvSpPr>
          <p:cNvPr id="12" name="Espaço Reservado para Imagem 11">
            <a:extLst>
              <a:ext uri="{FF2B5EF4-FFF2-40B4-BE49-F238E27FC236}">
                <a16:creationId xmlns:a16="http://schemas.microsoft.com/office/drawing/2014/main" id="{A0C140DC-410A-4C54-ABC0-63B03F13372E}"/>
              </a:ext>
            </a:extLst>
          </p:cNvPr>
          <p:cNvSpPr>
            <a:spLocks noGrp="1"/>
          </p:cNvSpPr>
          <p:nvPr>
            <p:ph type="pic" sz="quarter" idx="12" hasCustomPrompt="1"/>
          </p:nvPr>
        </p:nvSpPr>
        <p:spPr>
          <a:xfrm>
            <a:off x="10967204" y="4491024"/>
            <a:ext cx="777121" cy="475546"/>
          </a:xfrm>
          <a:prstGeom prst="rect">
            <a:avLst/>
          </a:prstGeom>
        </p:spPr>
        <p:txBody>
          <a:bodyPr/>
          <a:lstStyle>
            <a:lvl1pPr marL="0" indent="0" algn="ctr">
              <a:buNone/>
              <a:defRPr sz="800">
                <a:solidFill>
                  <a:schemeClr val="bg1"/>
                </a:solidFill>
              </a:defRPr>
            </a:lvl1pPr>
          </a:lstStyle>
          <a:p>
            <a:r>
              <a:rPr lang="en-US"/>
              <a:t>Insert country flag here</a:t>
            </a:r>
          </a:p>
        </p:txBody>
      </p:sp>
      <p:sp>
        <p:nvSpPr>
          <p:cNvPr id="13" name="Espaço Reservado para Texto 13">
            <a:extLst>
              <a:ext uri="{FF2B5EF4-FFF2-40B4-BE49-F238E27FC236}">
                <a16:creationId xmlns:a16="http://schemas.microsoft.com/office/drawing/2014/main" id="{A4A12AFB-9C62-4B30-AEF7-DC2ECD1E2C7E}"/>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917278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5">
    <p:spTree>
      <p:nvGrpSpPr>
        <p:cNvPr id="1" name=""/>
        <p:cNvGrpSpPr/>
        <p:nvPr/>
      </p:nvGrpSpPr>
      <p:grpSpPr>
        <a:xfrm>
          <a:off x="0" y="0"/>
          <a:ext cx="0" cy="0"/>
          <a:chOff x="0" y="0"/>
          <a:chExt cx="0" cy="0"/>
        </a:xfrm>
      </p:grpSpPr>
      <p:pic>
        <p:nvPicPr>
          <p:cNvPr id="6" name="Imagem 5" descr="Pessoa sentada em banco de praça&#10;&#10;Descrição gerada automaticamente">
            <a:extLst>
              <a:ext uri="{FF2B5EF4-FFF2-40B4-BE49-F238E27FC236}">
                <a16:creationId xmlns:a16="http://schemas.microsoft.com/office/drawing/2014/main" id="{95F6CB9C-02C2-47AE-BF2E-3899713FC1F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9" name="Retângulo 8">
            <a:extLst>
              <a:ext uri="{FF2B5EF4-FFF2-40B4-BE49-F238E27FC236}">
                <a16:creationId xmlns:a16="http://schemas.microsoft.com/office/drawing/2014/main" id="{0FF6C477-32D9-4308-851F-9C4A9A50061D}"/>
              </a:ext>
            </a:extLst>
          </p:cNvPr>
          <p:cNvSpPr/>
          <p:nvPr userDrawn="1"/>
        </p:nvSpPr>
        <p:spPr>
          <a:xfrm>
            <a:off x="1341632" y="4232891"/>
            <a:ext cx="10850368" cy="9629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0" name="Subtitle 2">
            <a:extLst>
              <a:ext uri="{FF2B5EF4-FFF2-40B4-BE49-F238E27FC236}">
                <a16:creationId xmlns:a16="http://schemas.microsoft.com/office/drawing/2014/main" id="{CC20CD92-139D-4F43-BD2D-6E9B915FC1A3}"/>
              </a:ext>
            </a:extLst>
          </p:cNvPr>
          <p:cNvSpPr>
            <a:spLocks noGrp="1"/>
          </p:cNvSpPr>
          <p:nvPr>
            <p:ph type="subTitle" idx="1" hasCustomPrompt="1"/>
          </p:nvPr>
        </p:nvSpPr>
        <p:spPr>
          <a:xfrm>
            <a:off x="1996545" y="4575791"/>
            <a:ext cx="7584691" cy="583882"/>
          </a:xfrm>
          <a:prstGeom prst="rect">
            <a:avLst/>
          </a:prstGeom>
        </p:spPr>
        <p:txBody>
          <a:bodyPr lIns="0" anchor="b">
            <a:normAutofit/>
          </a:bodyPr>
          <a:lstStyle>
            <a:lvl1pPr marL="0" indent="0" algn="l" defTabSz="914400" rtl="0" eaLnBrk="1" latinLnBrk="0" hangingPunct="1">
              <a:lnSpc>
                <a:spcPts val="3068"/>
              </a:lnSpc>
              <a:spcBef>
                <a:spcPts val="1092"/>
              </a:spcBef>
              <a:buNone/>
              <a:defRPr lang="en-US" sz="1800" b="0" i="0" kern="0" dirty="0">
                <a:solidFill>
                  <a:schemeClr val="bg1"/>
                </a:solidFill>
                <a:latin typeface="Helvetica" pitchFamily="2" charset="0"/>
                <a:ea typeface="+mj-ea"/>
                <a:cs typeface="Devanagari MT" panose="0200050002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 SPEAKER NAME  |  JOB FUNCTION</a:t>
            </a:r>
          </a:p>
        </p:txBody>
      </p:sp>
      <p:sp>
        <p:nvSpPr>
          <p:cNvPr id="11" name="Text Placeholder 6">
            <a:extLst>
              <a:ext uri="{FF2B5EF4-FFF2-40B4-BE49-F238E27FC236}">
                <a16:creationId xmlns:a16="http://schemas.microsoft.com/office/drawing/2014/main" id="{AD28F58F-995C-4A5A-B6B7-6418D6A8286B}"/>
              </a:ext>
            </a:extLst>
          </p:cNvPr>
          <p:cNvSpPr txBox="1">
            <a:spLocks/>
          </p:cNvSpPr>
          <p:nvPr userDrawn="1"/>
        </p:nvSpPr>
        <p:spPr>
          <a:xfrm>
            <a:off x="-9744" y="4232891"/>
            <a:ext cx="1715885" cy="962978"/>
          </a:xfrm>
          <a:custGeom>
            <a:avLst/>
            <a:gdLst>
              <a:gd name="connsiteX0" fmla="*/ 0 w 3983038"/>
              <a:gd name="connsiteY0" fmla="*/ 0 h 2630488"/>
              <a:gd name="connsiteX1" fmla="*/ 3983038 w 3983038"/>
              <a:gd name="connsiteY1" fmla="*/ 0 h 2630488"/>
              <a:gd name="connsiteX2" fmla="*/ 3983038 w 3983038"/>
              <a:gd name="connsiteY2" fmla="*/ 2630488 h 2630488"/>
              <a:gd name="connsiteX3" fmla="*/ 0 w 3983038"/>
              <a:gd name="connsiteY3" fmla="*/ 2630488 h 2630488"/>
              <a:gd name="connsiteX4" fmla="*/ 0 w 3983038"/>
              <a:gd name="connsiteY4" fmla="*/ 0 h 2630488"/>
              <a:gd name="connsiteX0" fmla="*/ 0 w 3984336"/>
              <a:gd name="connsiteY0" fmla="*/ 0 h 2630488"/>
              <a:gd name="connsiteX1" fmla="*/ 3983038 w 3984336"/>
              <a:gd name="connsiteY1" fmla="*/ 0 h 2630488"/>
              <a:gd name="connsiteX2" fmla="*/ 3983556 w 3984336"/>
              <a:gd name="connsiteY2" fmla="*/ 1796244 h 2630488"/>
              <a:gd name="connsiteX3" fmla="*/ 3983038 w 3984336"/>
              <a:gd name="connsiteY3" fmla="*/ 2630488 h 2630488"/>
              <a:gd name="connsiteX4" fmla="*/ 0 w 3984336"/>
              <a:gd name="connsiteY4" fmla="*/ 2630488 h 2630488"/>
              <a:gd name="connsiteX5" fmla="*/ 0 w 3984336"/>
              <a:gd name="connsiteY5" fmla="*/ 0 h 2630488"/>
              <a:gd name="connsiteX0" fmla="*/ 0 w 3984336"/>
              <a:gd name="connsiteY0" fmla="*/ 0 h 2633651"/>
              <a:gd name="connsiteX1" fmla="*/ 3983038 w 3984336"/>
              <a:gd name="connsiteY1" fmla="*/ 0 h 2633651"/>
              <a:gd name="connsiteX2" fmla="*/ 3983556 w 3984336"/>
              <a:gd name="connsiteY2" fmla="*/ 1796244 h 2633651"/>
              <a:gd name="connsiteX3" fmla="*/ 3983038 w 3984336"/>
              <a:gd name="connsiteY3" fmla="*/ 2630488 h 2633651"/>
              <a:gd name="connsiteX4" fmla="*/ 3182924 w 3984336"/>
              <a:gd name="connsiteY4" fmla="*/ 2633651 h 2633651"/>
              <a:gd name="connsiteX5" fmla="*/ 0 w 3984336"/>
              <a:gd name="connsiteY5" fmla="*/ 2630488 h 2633651"/>
              <a:gd name="connsiteX6" fmla="*/ 0 w 3984336"/>
              <a:gd name="connsiteY6"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4336" h="2633651">
                <a:moveTo>
                  <a:pt x="0" y="0"/>
                </a:moveTo>
                <a:lnTo>
                  <a:pt x="3983038" y="0"/>
                </a:lnTo>
                <a:cubicBezTo>
                  <a:pt x="3980143" y="595680"/>
                  <a:pt x="3986451" y="1302164"/>
                  <a:pt x="3983556" y="1897844"/>
                </a:cubicBezTo>
                <a:cubicBezTo>
                  <a:pt x="3988244" y="2324266"/>
                  <a:pt x="3740469" y="2631909"/>
                  <a:pt x="3284524" y="2633651"/>
                </a:cubicBezTo>
                <a:lnTo>
                  <a:pt x="0" y="2630488"/>
                </a:lnTo>
                <a:lnTo>
                  <a:pt x="0" y="0"/>
                </a:lnTo>
                <a:close/>
              </a:path>
            </a:pathLst>
          </a:custGeom>
          <a:solidFill>
            <a:schemeClr val="tx2"/>
          </a:solidFill>
        </p:spPr>
        <p:txBody>
          <a:bodyPr vert="horz" lIns="162000" tIns="162000" rIns="162000" bIns="34290"/>
          <a:lstStyle>
            <a:lvl1pPr marL="228600" indent="-228600" algn="l" defTabSz="914400" rtl="0" eaLnBrk="1" latinLnBrk="0" hangingPunct="1">
              <a:lnSpc>
                <a:spcPct val="100000"/>
              </a:lnSpc>
              <a:spcBef>
                <a:spcPts val="600"/>
              </a:spcBef>
              <a:spcAft>
                <a:spcPts val="1200"/>
              </a:spcAft>
              <a:buClr>
                <a:srgbClr val="014987"/>
              </a:buClr>
              <a:buSzPct val="125000"/>
              <a:buFont typeface="Arial" panose="020B0604020202020204" pitchFamily="34" charset="0"/>
              <a:buChar char="•"/>
              <a:tabLst>
                <a:tab pos="719103" algn="l"/>
              </a:tabLst>
              <a:defRPr sz="1200" b="1" i="0" kern="1200" baseline="0">
                <a:solidFill>
                  <a:srgbClr val="FFFFFF"/>
                </a:solidFill>
                <a:effectLst/>
                <a:latin typeface="+mn-lt"/>
                <a:ea typeface="Helvetica Neue UltraLight" panose="02000206000000020004" pitchFamily="2" charset="0"/>
                <a:cs typeface="+mn-cs"/>
              </a:defRPr>
            </a:lvl1pPr>
            <a:lvl2pPr marL="6858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2400" b="0" i="0" kern="1200">
                <a:solidFill>
                  <a:srgbClr val="515251"/>
                </a:solidFill>
                <a:latin typeface="Helvetica" pitchFamily="2" charset="0"/>
                <a:ea typeface="Helvetica Neue UltraLight" panose="02000206000000020004" pitchFamily="2" charset="0"/>
                <a:cs typeface="+mn-cs"/>
              </a:defRPr>
            </a:lvl2pPr>
            <a:lvl3pPr marL="1143000" indent="-228600" algn="l" defTabSz="914400" rtl="0" eaLnBrk="1" latinLnBrk="0" hangingPunct="1">
              <a:lnSpc>
                <a:spcPct val="100000"/>
              </a:lnSpc>
              <a:spcBef>
                <a:spcPts val="600"/>
              </a:spcBef>
              <a:spcAft>
                <a:spcPts val="1200"/>
              </a:spcAft>
              <a:buClr>
                <a:srgbClr val="014987"/>
              </a:buClr>
              <a:buFont typeface="Wingdings" pitchFamily="2" charset="2"/>
              <a:buChar char="§"/>
              <a:defRPr sz="2000" b="0" i="0" kern="1200">
                <a:solidFill>
                  <a:srgbClr val="515251"/>
                </a:solidFill>
                <a:latin typeface="Helvetica" pitchFamily="2" charset="0"/>
                <a:ea typeface="Helvetica Neue UltraLight" panose="02000206000000020004" pitchFamily="2" charset="0"/>
                <a:cs typeface="+mn-cs"/>
              </a:defRPr>
            </a:lvl3pPr>
            <a:lvl4pPr marL="16002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4pPr>
            <a:lvl5pPr marL="20574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pic>
        <p:nvPicPr>
          <p:cNvPr id="12" name="Picture 2" descr="Brother-Logo - CLS Informática">
            <a:extLst>
              <a:ext uri="{FF2B5EF4-FFF2-40B4-BE49-F238E27FC236}">
                <a16:creationId xmlns:a16="http://schemas.microsoft.com/office/drawing/2014/main" id="{1E17ADCC-C64E-4AB4-A86B-D94558A5BB0A}"/>
              </a:ext>
            </a:extLst>
          </p:cNvPr>
          <p:cNvPicPr>
            <a:picLocks noChangeAspect="1" noChangeArrowheads="1"/>
          </p:cNvPicPr>
          <p:nvPr userDrawn="1"/>
        </p:nvPicPr>
        <p:blipFill rotWithShape="1">
          <a:blip r:embed="rId3"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354763" y="4377036"/>
            <a:ext cx="986869" cy="67468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a:extLst>
              <a:ext uri="{FF2B5EF4-FFF2-40B4-BE49-F238E27FC236}">
                <a16:creationId xmlns:a16="http://schemas.microsoft.com/office/drawing/2014/main" id="{0F8EAE78-5558-46BE-9E45-B88D157D414E}"/>
              </a:ext>
            </a:extLst>
          </p:cNvPr>
          <p:cNvSpPr>
            <a:spLocks noGrp="1"/>
          </p:cNvSpPr>
          <p:nvPr>
            <p:ph type="ctrTitle" hasCustomPrompt="1"/>
          </p:nvPr>
        </p:nvSpPr>
        <p:spPr>
          <a:xfrm>
            <a:off x="1996545" y="4246646"/>
            <a:ext cx="7584691" cy="570000"/>
          </a:xfrm>
          <a:prstGeom prst="rect">
            <a:avLst/>
          </a:prstGeom>
        </p:spPr>
        <p:txBody>
          <a:bodyPr anchor="b">
            <a:normAutofit/>
          </a:bodyPr>
          <a:lstStyle>
            <a:lvl1pPr marL="0" algn="l" defTabSz="914400" rtl="0" eaLnBrk="1" latinLnBrk="0" hangingPunct="1">
              <a:defRPr lang="en-US" sz="2800" b="1" i="0" kern="0" dirty="0">
                <a:solidFill>
                  <a:schemeClr val="bg1"/>
                </a:solidFill>
                <a:latin typeface="Helvetica Light" panose="020B0403020202020204" pitchFamily="34" charset="0"/>
                <a:ea typeface="+mj-ea"/>
                <a:cs typeface="Arial"/>
              </a:defRPr>
            </a:lvl1pPr>
          </a:lstStyle>
          <a:p>
            <a:r>
              <a:rPr lang="en-US"/>
              <a:t>SECTION TITLE</a:t>
            </a:r>
          </a:p>
        </p:txBody>
      </p:sp>
      <p:sp>
        <p:nvSpPr>
          <p:cNvPr id="14" name="Espaço Reservado para Imagem 11">
            <a:extLst>
              <a:ext uri="{FF2B5EF4-FFF2-40B4-BE49-F238E27FC236}">
                <a16:creationId xmlns:a16="http://schemas.microsoft.com/office/drawing/2014/main" id="{BA4724E4-6D40-4CA3-9965-8CA981EE45AE}"/>
              </a:ext>
            </a:extLst>
          </p:cNvPr>
          <p:cNvSpPr>
            <a:spLocks noGrp="1"/>
          </p:cNvSpPr>
          <p:nvPr>
            <p:ph type="pic" sz="quarter" idx="12" hasCustomPrompt="1"/>
          </p:nvPr>
        </p:nvSpPr>
        <p:spPr>
          <a:xfrm>
            <a:off x="10967204" y="4491024"/>
            <a:ext cx="777121" cy="475546"/>
          </a:xfrm>
          <a:prstGeom prst="rect">
            <a:avLst/>
          </a:prstGeom>
        </p:spPr>
        <p:txBody>
          <a:bodyPr/>
          <a:lstStyle>
            <a:lvl1pPr marL="0" indent="0" algn="ctr">
              <a:buNone/>
              <a:defRPr sz="800">
                <a:solidFill>
                  <a:schemeClr val="bg1"/>
                </a:solidFill>
              </a:defRPr>
            </a:lvl1pPr>
          </a:lstStyle>
          <a:p>
            <a:r>
              <a:rPr lang="en-US"/>
              <a:t>Insert country flag here</a:t>
            </a:r>
          </a:p>
        </p:txBody>
      </p:sp>
      <p:sp>
        <p:nvSpPr>
          <p:cNvPr id="15" name="Espaço Reservado para Texto 13">
            <a:extLst>
              <a:ext uri="{FF2B5EF4-FFF2-40B4-BE49-F238E27FC236}">
                <a16:creationId xmlns:a16="http://schemas.microsoft.com/office/drawing/2014/main" id="{6351DCC0-606B-49CF-9CA0-C481ABEAACC0}"/>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97295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ark Blue">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063C48B3-EF8F-4711-B085-9E8E0E935E58}"/>
              </a:ext>
            </a:extLst>
          </p:cNvPr>
          <p:cNvSpPr/>
          <p:nvPr userDrawn="1"/>
        </p:nvSpPr>
        <p:spPr>
          <a:xfrm>
            <a:off x="-9744" y="-62630"/>
            <a:ext cx="12201744" cy="6936445"/>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US" sz="1867"/>
          </a:p>
        </p:txBody>
      </p:sp>
      <p:sp>
        <p:nvSpPr>
          <p:cNvPr id="6" name="Retângulo 5">
            <a:extLst>
              <a:ext uri="{FF2B5EF4-FFF2-40B4-BE49-F238E27FC236}">
                <a16:creationId xmlns:a16="http://schemas.microsoft.com/office/drawing/2014/main" id="{879C390F-840D-482E-87D2-63F83AA34D34}"/>
              </a:ext>
            </a:extLst>
          </p:cNvPr>
          <p:cNvSpPr/>
          <p:nvPr userDrawn="1"/>
        </p:nvSpPr>
        <p:spPr>
          <a:xfrm>
            <a:off x="1341632" y="4232891"/>
            <a:ext cx="10850368" cy="9629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 name="Subtitle 2">
            <a:extLst>
              <a:ext uri="{FF2B5EF4-FFF2-40B4-BE49-F238E27FC236}">
                <a16:creationId xmlns:a16="http://schemas.microsoft.com/office/drawing/2014/main" id="{9B09165F-7083-49D2-B66F-8FC4785FDAF9}"/>
              </a:ext>
            </a:extLst>
          </p:cNvPr>
          <p:cNvSpPr>
            <a:spLocks noGrp="1"/>
          </p:cNvSpPr>
          <p:nvPr>
            <p:ph type="subTitle" idx="1" hasCustomPrompt="1"/>
          </p:nvPr>
        </p:nvSpPr>
        <p:spPr>
          <a:xfrm>
            <a:off x="1996545" y="4575791"/>
            <a:ext cx="7584691" cy="583882"/>
          </a:xfrm>
          <a:prstGeom prst="rect">
            <a:avLst/>
          </a:prstGeom>
        </p:spPr>
        <p:txBody>
          <a:bodyPr lIns="0" anchor="b">
            <a:normAutofit/>
          </a:bodyPr>
          <a:lstStyle>
            <a:lvl1pPr marL="0" indent="0" algn="l" defTabSz="914400" rtl="0" eaLnBrk="1" latinLnBrk="0" hangingPunct="1">
              <a:lnSpc>
                <a:spcPts val="3068"/>
              </a:lnSpc>
              <a:spcBef>
                <a:spcPts val="1092"/>
              </a:spcBef>
              <a:buNone/>
              <a:defRPr lang="en-US" sz="1800" b="0" i="0" kern="0" dirty="0">
                <a:solidFill>
                  <a:srgbClr val="020920"/>
                </a:solidFill>
                <a:latin typeface="Helvetica" pitchFamily="2" charset="0"/>
                <a:ea typeface="+mj-ea"/>
                <a:cs typeface="Devanagari MT" panose="0200050002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 SPEAKER NAME  |  JOB FUNCTION</a:t>
            </a:r>
          </a:p>
        </p:txBody>
      </p:sp>
      <p:sp>
        <p:nvSpPr>
          <p:cNvPr id="8" name="Text Placeholder 6">
            <a:extLst>
              <a:ext uri="{FF2B5EF4-FFF2-40B4-BE49-F238E27FC236}">
                <a16:creationId xmlns:a16="http://schemas.microsoft.com/office/drawing/2014/main" id="{7A4000E1-6853-400D-BAE6-7DEB454FB135}"/>
              </a:ext>
            </a:extLst>
          </p:cNvPr>
          <p:cNvSpPr txBox="1">
            <a:spLocks/>
          </p:cNvSpPr>
          <p:nvPr userDrawn="1"/>
        </p:nvSpPr>
        <p:spPr>
          <a:xfrm>
            <a:off x="-9744" y="4232891"/>
            <a:ext cx="1715885" cy="962978"/>
          </a:xfrm>
          <a:custGeom>
            <a:avLst/>
            <a:gdLst>
              <a:gd name="connsiteX0" fmla="*/ 0 w 3983038"/>
              <a:gd name="connsiteY0" fmla="*/ 0 h 2630488"/>
              <a:gd name="connsiteX1" fmla="*/ 3983038 w 3983038"/>
              <a:gd name="connsiteY1" fmla="*/ 0 h 2630488"/>
              <a:gd name="connsiteX2" fmla="*/ 3983038 w 3983038"/>
              <a:gd name="connsiteY2" fmla="*/ 2630488 h 2630488"/>
              <a:gd name="connsiteX3" fmla="*/ 0 w 3983038"/>
              <a:gd name="connsiteY3" fmla="*/ 2630488 h 2630488"/>
              <a:gd name="connsiteX4" fmla="*/ 0 w 3983038"/>
              <a:gd name="connsiteY4" fmla="*/ 0 h 2630488"/>
              <a:gd name="connsiteX0" fmla="*/ 0 w 3984336"/>
              <a:gd name="connsiteY0" fmla="*/ 0 h 2630488"/>
              <a:gd name="connsiteX1" fmla="*/ 3983038 w 3984336"/>
              <a:gd name="connsiteY1" fmla="*/ 0 h 2630488"/>
              <a:gd name="connsiteX2" fmla="*/ 3983556 w 3984336"/>
              <a:gd name="connsiteY2" fmla="*/ 1796244 h 2630488"/>
              <a:gd name="connsiteX3" fmla="*/ 3983038 w 3984336"/>
              <a:gd name="connsiteY3" fmla="*/ 2630488 h 2630488"/>
              <a:gd name="connsiteX4" fmla="*/ 0 w 3984336"/>
              <a:gd name="connsiteY4" fmla="*/ 2630488 h 2630488"/>
              <a:gd name="connsiteX5" fmla="*/ 0 w 3984336"/>
              <a:gd name="connsiteY5" fmla="*/ 0 h 2630488"/>
              <a:gd name="connsiteX0" fmla="*/ 0 w 3984336"/>
              <a:gd name="connsiteY0" fmla="*/ 0 h 2633651"/>
              <a:gd name="connsiteX1" fmla="*/ 3983038 w 3984336"/>
              <a:gd name="connsiteY1" fmla="*/ 0 h 2633651"/>
              <a:gd name="connsiteX2" fmla="*/ 3983556 w 3984336"/>
              <a:gd name="connsiteY2" fmla="*/ 1796244 h 2633651"/>
              <a:gd name="connsiteX3" fmla="*/ 3983038 w 3984336"/>
              <a:gd name="connsiteY3" fmla="*/ 2630488 h 2633651"/>
              <a:gd name="connsiteX4" fmla="*/ 3182924 w 3984336"/>
              <a:gd name="connsiteY4" fmla="*/ 2633651 h 2633651"/>
              <a:gd name="connsiteX5" fmla="*/ 0 w 3984336"/>
              <a:gd name="connsiteY5" fmla="*/ 2630488 h 2633651"/>
              <a:gd name="connsiteX6" fmla="*/ 0 w 3984336"/>
              <a:gd name="connsiteY6"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4336" h="2633651">
                <a:moveTo>
                  <a:pt x="0" y="0"/>
                </a:moveTo>
                <a:lnTo>
                  <a:pt x="3983038" y="0"/>
                </a:lnTo>
                <a:cubicBezTo>
                  <a:pt x="3980143" y="595680"/>
                  <a:pt x="3986451" y="1302164"/>
                  <a:pt x="3983556" y="1897844"/>
                </a:cubicBezTo>
                <a:cubicBezTo>
                  <a:pt x="3988244" y="2324266"/>
                  <a:pt x="3740469" y="2631909"/>
                  <a:pt x="3284524" y="2633651"/>
                </a:cubicBezTo>
                <a:lnTo>
                  <a:pt x="0" y="2630488"/>
                </a:lnTo>
                <a:lnTo>
                  <a:pt x="0" y="0"/>
                </a:lnTo>
                <a:close/>
              </a:path>
            </a:pathLst>
          </a:custGeom>
          <a:solidFill>
            <a:schemeClr val="tx2"/>
          </a:solidFill>
        </p:spPr>
        <p:txBody>
          <a:bodyPr vert="horz" lIns="162000" tIns="162000" rIns="162000" bIns="34290"/>
          <a:lstStyle>
            <a:lvl1pPr marL="228600" indent="-228600" algn="l" defTabSz="914400" rtl="0" eaLnBrk="1" latinLnBrk="0" hangingPunct="1">
              <a:lnSpc>
                <a:spcPct val="100000"/>
              </a:lnSpc>
              <a:spcBef>
                <a:spcPts val="600"/>
              </a:spcBef>
              <a:spcAft>
                <a:spcPts val="1200"/>
              </a:spcAft>
              <a:buClr>
                <a:srgbClr val="014987"/>
              </a:buClr>
              <a:buSzPct val="125000"/>
              <a:buFont typeface="Arial" panose="020B0604020202020204" pitchFamily="34" charset="0"/>
              <a:buChar char="•"/>
              <a:tabLst>
                <a:tab pos="719103" algn="l"/>
              </a:tabLst>
              <a:defRPr sz="1200" b="1" i="0" kern="1200" baseline="0">
                <a:solidFill>
                  <a:srgbClr val="FFFFFF"/>
                </a:solidFill>
                <a:effectLst/>
                <a:latin typeface="+mn-lt"/>
                <a:ea typeface="Helvetica Neue UltraLight" panose="02000206000000020004" pitchFamily="2" charset="0"/>
                <a:cs typeface="+mn-cs"/>
              </a:defRPr>
            </a:lvl1pPr>
            <a:lvl2pPr marL="6858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2400" b="0" i="0" kern="1200">
                <a:solidFill>
                  <a:srgbClr val="515251"/>
                </a:solidFill>
                <a:latin typeface="Helvetica" pitchFamily="2" charset="0"/>
                <a:ea typeface="Helvetica Neue UltraLight" panose="02000206000000020004" pitchFamily="2" charset="0"/>
                <a:cs typeface="+mn-cs"/>
              </a:defRPr>
            </a:lvl2pPr>
            <a:lvl3pPr marL="1143000" indent="-228600" algn="l" defTabSz="914400" rtl="0" eaLnBrk="1" latinLnBrk="0" hangingPunct="1">
              <a:lnSpc>
                <a:spcPct val="100000"/>
              </a:lnSpc>
              <a:spcBef>
                <a:spcPts val="600"/>
              </a:spcBef>
              <a:spcAft>
                <a:spcPts val="1200"/>
              </a:spcAft>
              <a:buClr>
                <a:srgbClr val="014987"/>
              </a:buClr>
              <a:buFont typeface="Wingdings" pitchFamily="2" charset="2"/>
              <a:buChar char="§"/>
              <a:defRPr sz="2000" b="0" i="0" kern="1200">
                <a:solidFill>
                  <a:srgbClr val="515251"/>
                </a:solidFill>
                <a:latin typeface="Helvetica" pitchFamily="2" charset="0"/>
                <a:ea typeface="Helvetica Neue UltraLight" panose="02000206000000020004" pitchFamily="2" charset="0"/>
                <a:cs typeface="+mn-cs"/>
              </a:defRPr>
            </a:lvl3pPr>
            <a:lvl4pPr marL="16002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4pPr>
            <a:lvl5pPr marL="20574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pic>
        <p:nvPicPr>
          <p:cNvPr id="9" name="Picture 2" descr="Brother-Logo - CLS Informática">
            <a:extLst>
              <a:ext uri="{FF2B5EF4-FFF2-40B4-BE49-F238E27FC236}">
                <a16:creationId xmlns:a16="http://schemas.microsoft.com/office/drawing/2014/main" id="{DC39A98E-0A09-41D2-96A7-4AFBBD649631}"/>
              </a:ext>
            </a:extLst>
          </p:cNvPr>
          <p:cNvPicPr>
            <a:picLocks noChangeAspect="1" noChangeArrowheads="1"/>
          </p:cNvPicPr>
          <p:nvPr userDrawn="1"/>
        </p:nvPicPr>
        <p:blipFill rotWithShape="1">
          <a:blip r:embed="rId2"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354763" y="4377036"/>
            <a:ext cx="986869" cy="67468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14317DA8-CEB7-4F31-8B99-D6EDF540F8A3}"/>
              </a:ext>
            </a:extLst>
          </p:cNvPr>
          <p:cNvSpPr>
            <a:spLocks noGrp="1"/>
          </p:cNvSpPr>
          <p:nvPr>
            <p:ph type="ctrTitle" hasCustomPrompt="1"/>
          </p:nvPr>
        </p:nvSpPr>
        <p:spPr>
          <a:xfrm>
            <a:off x="1996545" y="4246646"/>
            <a:ext cx="7584691" cy="570000"/>
          </a:xfrm>
          <a:prstGeom prst="rect">
            <a:avLst/>
          </a:prstGeom>
        </p:spPr>
        <p:txBody>
          <a:bodyPr anchor="b">
            <a:normAutofit/>
          </a:bodyPr>
          <a:lstStyle>
            <a:lvl1pPr marL="0" algn="l" defTabSz="914400" rtl="0" eaLnBrk="1" latinLnBrk="0" hangingPunct="1">
              <a:defRPr lang="en-US" sz="2800" b="1" i="0" kern="0" dirty="0">
                <a:solidFill>
                  <a:srgbClr val="020920"/>
                </a:solidFill>
                <a:latin typeface="Helvetica Light" panose="020B0403020202020204" pitchFamily="34" charset="0"/>
                <a:ea typeface="+mj-ea"/>
                <a:cs typeface="Arial"/>
              </a:defRPr>
            </a:lvl1pPr>
          </a:lstStyle>
          <a:p>
            <a:r>
              <a:rPr lang="en-US"/>
              <a:t>SECTION TITLE</a:t>
            </a:r>
          </a:p>
        </p:txBody>
      </p:sp>
      <p:sp>
        <p:nvSpPr>
          <p:cNvPr id="12" name="Espaço Reservado para Imagem 11">
            <a:extLst>
              <a:ext uri="{FF2B5EF4-FFF2-40B4-BE49-F238E27FC236}">
                <a16:creationId xmlns:a16="http://schemas.microsoft.com/office/drawing/2014/main" id="{A8259D30-DD99-4478-A7BD-B0845D3DA6DB}"/>
              </a:ext>
            </a:extLst>
          </p:cNvPr>
          <p:cNvSpPr>
            <a:spLocks noGrp="1"/>
          </p:cNvSpPr>
          <p:nvPr>
            <p:ph type="pic" sz="quarter" idx="12" hasCustomPrompt="1"/>
          </p:nvPr>
        </p:nvSpPr>
        <p:spPr>
          <a:xfrm>
            <a:off x="10967204" y="4491024"/>
            <a:ext cx="777121" cy="475546"/>
          </a:xfrm>
          <a:prstGeom prst="rect">
            <a:avLst/>
          </a:prstGeom>
        </p:spPr>
        <p:txBody>
          <a:bodyPr/>
          <a:lstStyle>
            <a:lvl1pPr marL="0" indent="0" algn="ctr">
              <a:buNone/>
              <a:defRPr sz="800">
                <a:solidFill>
                  <a:srgbClr val="020920"/>
                </a:solidFill>
              </a:defRPr>
            </a:lvl1pPr>
          </a:lstStyle>
          <a:p>
            <a:r>
              <a:rPr lang="en-US"/>
              <a:t>Insert country flag here</a:t>
            </a:r>
          </a:p>
        </p:txBody>
      </p:sp>
      <p:sp>
        <p:nvSpPr>
          <p:cNvPr id="13" name="Espaço Reservado para Texto 13">
            <a:extLst>
              <a:ext uri="{FF2B5EF4-FFF2-40B4-BE49-F238E27FC236}">
                <a16:creationId xmlns:a16="http://schemas.microsoft.com/office/drawing/2014/main" id="{4D01B36F-12D7-45FF-94C4-5E06D4E51032}"/>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559486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White">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063C48B3-EF8F-4711-B085-9E8E0E935E58}"/>
              </a:ext>
            </a:extLst>
          </p:cNvPr>
          <p:cNvSpPr/>
          <p:nvPr userDrawn="1"/>
        </p:nvSpPr>
        <p:spPr>
          <a:xfrm>
            <a:off x="0" y="0"/>
            <a:ext cx="12192000" cy="96297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US" sz="1867"/>
          </a:p>
        </p:txBody>
      </p:sp>
      <p:sp>
        <p:nvSpPr>
          <p:cNvPr id="6" name="Retângulo 5">
            <a:extLst>
              <a:ext uri="{FF2B5EF4-FFF2-40B4-BE49-F238E27FC236}">
                <a16:creationId xmlns:a16="http://schemas.microsoft.com/office/drawing/2014/main" id="{879C390F-840D-482E-87D2-63F83AA34D34}"/>
              </a:ext>
            </a:extLst>
          </p:cNvPr>
          <p:cNvSpPr/>
          <p:nvPr userDrawn="1"/>
        </p:nvSpPr>
        <p:spPr>
          <a:xfrm>
            <a:off x="1341632" y="4232891"/>
            <a:ext cx="10850368" cy="9629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 name="Subtitle 2">
            <a:extLst>
              <a:ext uri="{FF2B5EF4-FFF2-40B4-BE49-F238E27FC236}">
                <a16:creationId xmlns:a16="http://schemas.microsoft.com/office/drawing/2014/main" id="{9B09165F-7083-49D2-B66F-8FC4785FDAF9}"/>
              </a:ext>
            </a:extLst>
          </p:cNvPr>
          <p:cNvSpPr>
            <a:spLocks noGrp="1"/>
          </p:cNvSpPr>
          <p:nvPr>
            <p:ph type="subTitle" idx="1" hasCustomPrompt="1"/>
          </p:nvPr>
        </p:nvSpPr>
        <p:spPr>
          <a:xfrm>
            <a:off x="1996545" y="4575791"/>
            <a:ext cx="7584691" cy="583882"/>
          </a:xfrm>
          <a:prstGeom prst="rect">
            <a:avLst/>
          </a:prstGeom>
        </p:spPr>
        <p:txBody>
          <a:bodyPr lIns="0" anchor="b">
            <a:normAutofit/>
          </a:bodyPr>
          <a:lstStyle>
            <a:lvl1pPr marL="0" indent="0" algn="l" defTabSz="914400" rtl="0" eaLnBrk="1" latinLnBrk="0" hangingPunct="1">
              <a:lnSpc>
                <a:spcPts val="3068"/>
              </a:lnSpc>
              <a:spcBef>
                <a:spcPts val="1092"/>
              </a:spcBef>
              <a:buNone/>
              <a:defRPr lang="en-US" sz="1800" b="0" i="0" kern="0" dirty="0">
                <a:solidFill>
                  <a:schemeClr val="bg1"/>
                </a:solidFill>
                <a:latin typeface="Helvetica" pitchFamily="2" charset="0"/>
                <a:ea typeface="+mj-ea"/>
                <a:cs typeface="Devanagari MT" panose="0200050002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 SPEAKER NAME  |  JOB FUNCTION</a:t>
            </a:r>
          </a:p>
        </p:txBody>
      </p:sp>
      <p:sp>
        <p:nvSpPr>
          <p:cNvPr id="8" name="Text Placeholder 6">
            <a:extLst>
              <a:ext uri="{FF2B5EF4-FFF2-40B4-BE49-F238E27FC236}">
                <a16:creationId xmlns:a16="http://schemas.microsoft.com/office/drawing/2014/main" id="{7A4000E1-6853-400D-BAE6-7DEB454FB135}"/>
              </a:ext>
            </a:extLst>
          </p:cNvPr>
          <p:cNvSpPr txBox="1">
            <a:spLocks/>
          </p:cNvSpPr>
          <p:nvPr userDrawn="1"/>
        </p:nvSpPr>
        <p:spPr>
          <a:xfrm>
            <a:off x="-9744" y="4232891"/>
            <a:ext cx="1715885" cy="962978"/>
          </a:xfrm>
          <a:custGeom>
            <a:avLst/>
            <a:gdLst>
              <a:gd name="connsiteX0" fmla="*/ 0 w 3983038"/>
              <a:gd name="connsiteY0" fmla="*/ 0 h 2630488"/>
              <a:gd name="connsiteX1" fmla="*/ 3983038 w 3983038"/>
              <a:gd name="connsiteY1" fmla="*/ 0 h 2630488"/>
              <a:gd name="connsiteX2" fmla="*/ 3983038 w 3983038"/>
              <a:gd name="connsiteY2" fmla="*/ 2630488 h 2630488"/>
              <a:gd name="connsiteX3" fmla="*/ 0 w 3983038"/>
              <a:gd name="connsiteY3" fmla="*/ 2630488 h 2630488"/>
              <a:gd name="connsiteX4" fmla="*/ 0 w 3983038"/>
              <a:gd name="connsiteY4" fmla="*/ 0 h 2630488"/>
              <a:gd name="connsiteX0" fmla="*/ 0 w 3984336"/>
              <a:gd name="connsiteY0" fmla="*/ 0 h 2630488"/>
              <a:gd name="connsiteX1" fmla="*/ 3983038 w 3984336"/>
              <a:gd name="connsiteY1" fmla="*/ 0 h 2630488"/>
              <a:gd name="connsiteX2" fmla="*/ 3983556 w 3984336"/>
              <a:gd name="connsiteY2" fmla="*/ 1796244 h 2630488"/>
              <a:gd name="connsiteX3" fmla="*/ 3983038 w 3984336"/>
              <a:gd name="connsiteY3" fmla="*/ 2630488 h 2630488"/>
              <a:gd name="connsiteX4" fmla="*/ 0 w 3984336"/>
              <a:gd name="connsiteY4" fmla="*/ 2630488 h 2630488"/>
              <a:gd name="connsiteX5" fmla="*/ 0 w 3984336"/>
              <a:gd name="connsiteY5" fmla="*/ 0 h 2630488"/>
              <a:gd name="connsiteX0" fmla="*/ 0 w 3984336"/>
              <a:gd name="connsiteY0" fmla="*/ 0 h 2633651"/>
              <a:gd name="connsiteX1" fmla="*/ 3983038 w 3984336"/>
              <a:gd name="connsiteY1" fmla="*/ 0 h 2633651"/>
              <a:gd name="connsiteX2" fmla="*/ 3983556 w 3984336"/>
              <a:gd name="connsiteY2" fmla="*/ 1796244 h 2633651"/>
              <a:gd name="connsiteX3" fmla="*/ 3983038 w 3984336"/>
              <a:gd name="connsiteY3" fmla="*/ 2630488 h 2633651"/>
              <a:gd name="connsiteX4" fmla="*/ 3182924 w 3984336"/>
              <a:gd name="connsiteY4" fmla="*/ 2633651 h 2633651"/>
              <a:gd name="connsiteX5" fmla="*/ 0 w 3984336"/>
              <a:gd name="connsiteY5" fmla="*/ 2630488 h 2633651"/>
              <a:gd name="connsiteX6" fmla="*/ 0 w 3984336"/>
              <a:gd name="connsiteY6"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7962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1829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 name="connsiteX0" fmla="*/ 0 w 3984336"/>
              <a:gd name="connsiteY0" fmla="*/ 0 h 2633651"/>
              <a:gd name="connsiteX1" fmla="*/ 3983038 w 3984336"/>
              <a:gd name="connsiteY1" fmla="*/ 0 h 2633651"/>
              <a:gd name="connsiteX2" fmla="*/ 3983556 w 3984336"/>
              <a:gd name="connsiteY2" fmla="*/ 1897844 h 2633651"/>
              <a:gd name="connsiteX3" fmla="*/ 3284524 w 3984336"/>
              <a:gd name="connsiteY3" fmla="*/ 2633651 h 2633651"/>
              <a:gd name="connsiteX4" fmla="*/ 0 w 3984336"/>
              <a:gd name="connsiteY4" fmla="*/ 2630488 h 2633651"/>
              <a:gd name="connsiteX5" fmla="*/ 0 w 3984336"/>
              <a:gd name="connsiteY5" fmla="*/ 0 h 263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4336" h="2633651">
                <a:moveTo>
                  <a:pt x="0" y="0"/>
                </a:moveTo>
                <a:lnTo>
                  <a:pt x="3983038" y="0"/>
                </a:lnTo>
                <a:cubicBezTo>
                  <a:pt x="3980143" y="595680"/>
                  <a:pt x="3986451" y="1302164"/>
                  <a:pt x="3983556" y="1897844"/>
                </a:cubicBezTo>
                <a:cubicBezTo>
                  <a:pt x="3988244" y="2324266"/>
                  <a:pt x="3740469" y="2631909"/>
                  <a:pt x="3284524" y="2633651"/>
                </a:cubicBezTo>
                <a:lnTo>
                  <a:pt x="0" y="2630488"/>
                </a:lnTo>
                <a:lnTo>
                  <a:pt x="0" y="0"/>
                </a:lnTo>
                <a:close/>
              </a:path>
            </a:pathLst>
          </a:custGeom>
          <a:solidFill>
            <a:schemeClr val="tx2"/>
          </a:solidFill>
        </p:spPr>
        <p:txBody>
          <a:bodyPr vert="horz" lIns="162000" tIns="162000" rIns="162000" bIns="34290"/>
          <a:lstStyle>
            <a:lvl1pPr marL="228600" indent="-228600" algn="l" defTabSz="914400" rtl="0" eaLnBrk="1" latinLnBrk="0" hangingPunct="1">
              <a:lnSpc>
                <a:spcPct val="100000"/>
              </a:lnSpc>
              <a:spcBef>
                <a:spcPts val="600"/>
              </a:spcBef>
              <a:spcAft>
                <a:spcPts val="1200"/>
              </a:spcAft>
              <a:buClr>
                <a:srgbClr val="014987"/>
              </a:buClr>
              <a:buSzPct val="125000"/>
              <a:buFont typeface="Arial" panose="020B0604020202020204" pitchFamily="34" charset="0"/>
              <a:buChar char="•"/>
              <a:tabLst>
                <a:tab pos="719103" algn="l"/>
              </a:tabLst>
              <a:defRPr sz="1200" b="1" i="0" kern="1200" baseline="0">
                <a:solidFill>
                  <a:srgbClr val="FFFFFF"/>
                </a:solidFill>
                <a:effectLst/>
                <a:latin typeface="+mn-lt"/>
                <a:ea typeface="Helvetica Neue UltraLight" panose="02000206000000020004" pitchFamily="2" charset="0"/>
                <a:cs typeface="+mn-cs"/>
              </a:defRPr>
            </a:lvl1pPr>
            <a:lvl2pPr marL="6858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2400" b="0" i="0" kern="1200">
                <a:solidFill>
                  <a:srgbClr val="515251"/>
                </a:solidFill>
                <a:latin typeface="Helvetica" pitchFamily="2" charset="0"/>
                <a:ea typeface="Helvetica Neue UltraLight" panose="02000206000000020004" pitchFamily="2" charset="0"/>
                <a:cs typeface="+mn-cs"/>
              </a:defRPr>
            </a:lvl2pPr>
            <a:lvl3pPr marL="1143000" indent="-228600" algn="l" defTabSz="914400" rtl="0" eaLnBrk="1" latinLnBrk="0" hangingPunct="1">
              <a:lnSpc>
                <a:spcPct val="100000"/>
              </a:lnSpc>
              <a:spcBef>
                <a:spcPts val="600"/>
              </a:spcBef>
              <a:spcAft>
                <a:spcPts val="1200"/>
              </a:spcAft>
              <a:buClr>
                <a:srgbClr val="014987"/>
              </a:buClr>
              <a:buFont typeface="Wingdings" pitchFamily="2" charset="2"/>
              <a:buChar char="§"/>
              <a:defRPr sz="2000" b="0" i="0" kern="1200">
                <a:solidFill>
                  <a:srgbClr val="515251"/>
                </a:solidFill>
                <a:latin typeface="Helvetica" pitchFamily="2" charset="0"/>
                <a:ea typeface="Helvetica Neue UltraLight" panose="02000206000000020004" pitchFamily="2" charset="0"/>
                <a:cs typeface="+mn-cs"/>
              </a:defRPr>
            </a:lvl3pPr>
            <a:lvl4pPr marL="16002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4pPr>
            <a:lvl5pPr marL="2057400" indent="-228600" algn="l" defTabSz="914400" rtl="0" eaLnBrk="1" latinLnBrk="0" hangingPunct="1">
              <a:lnSpc>
                <a:spcPct val="100000"/>
              </a:lnSpc>
              <a:spcBef>
                <a:spcPts val="600"/>
              </a:spcBef>
              <a:spcAft>
                <a:spcPts val="1200"/>
              </a:spcAft>
              <a:buClr>
                <a:srgbClr val="014987"/>
              </a:buClr>
              <a:buFont typeface="Arial" panose="020B0604020202020204" pitchFamily="34" charset="0"/>
              <a:buChar char="•"/>
              <a:defRPr sz="1800" b="0" i="0" kern="1200">
                <a:solidFill>
                  <a:srgbClr val="51525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pic>
        <p:nvPicPr>
          <p:cNvPr id="9" name="Picture 2" descr="Brother-Logo - CLS Informática">
            <a:extLst>
              <a:ext uri="{FF2B5EF4-FFF2-40B4-BE49-F238E27FC236}">
                <a16:creationId xmlns:a16="http://schemas.microsoft.com/office/drawing/2014/main" id="{DC39A98E-0A09-41D2-96A7-4AFBBD649631}"/>
              </a:ext>
            </a:extLst>
          </p:cNvPr>
          <p:cNvPicPr>
            <a:picLocks noChangeAspect="1" noChangeArrowheads="1"/>
          </p:cNvPicPr>
          <p:nvPr userDrawn="1"/>
        </p:nvPicPr>
        <p:blipFill rotWithShape="1">
          <a:blip r:embed="rId2"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354763" y="4377036"/>
            <a:ext cx="986869" cy="67468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14317DA8-CEB7-4F31-8B99-D6EDF540F8A3}"/>
              </a:ext>
            </a:extLst>
          </p:cNvPr>
          <p:cNvSpPr>
            <a:spLocks noGrp="1"/>
          </p:cNvSpPr>
          <p:nvPr>
            <p:ph type="ctrTitle" hasCustomPrompt="1"/>
          </p:nvPr>
        </p:nvSpPr>
        <p:spPr>
          <a:xfrm>
            <a:off x="1996545" y="4246646"/>
            <a:ext cx="7584691" cy="570000"/>
          </a:xfrm>
          <a:prstGeom prst="rect">
            <a:avLst/>
          </a:prstGeom>
        </p:spPr>
        <p:txBody>
          <a:bodyPr anchor="b">
            <a:normAutofit/>
          </a:bodyPr>
          <a:lstStyle>
            <a:lvl1pPr marL="0" algn="l" defTabSz="914400" rtl="0" eaLnBrk="1" latinLnBrk="0" hangingPunct="1">
              <a:defRPr lang="en-US" sz="2800" b="1" i="0" kern="0" dirty="0">
                <a:solidFill>
                  <a:schemeClr val="bg1"/>
                </a:solidFill>
                <a:latin typeface="Helvetica Light" panose="020B0403020202020204" pitchFamily="34" charset="0"/>
                <a:ea typeface="+mj-ea"/>
                <a:cs typeface="Arial"/>
              </a:defRPr>
            </a:lvl1pPr>
          </a:lstStyle>
          <a:p>
            <a:r>
              <a:rPr lang="en-US"/>
              <a:t>SECTION TITLE</a:t>
            </a:r>
          </a:p>
        </p:txBody>
      </p:sp>
      <p:sp>
        <p:nvSpPr>
          <p:cNvPr id="12" name="Espaço Reservado para Imagem 11">
            <a:extLst>
              <a:ext uri="{FF2B5EF4-FFF2-40B4-BE49-F238E27FC236}">
                <a16:creationId xmlns:a16="http://schemas.microsoft.com/office/drawing/2014/main" id="{6243EEEB-384E-4D0A-821A-4FCBDD1FA7B6}"/>
              </a:ext>
            </a:extLst>
          </p:cNvPr>
          <p:cNvSpPr>
            <a:spLocks noGrp="1"/>
          </p:cNvSpPr>
          <p:nvPr>
            <p:ph type="pic" sz="quarter" idx="12" hasCustomPrompt="1"/>
          </p:nvPr>
        </p:nvSpPr>
        <p:spPr>
          <a:xfrm>
            <a:off x="10967204" y="4491024"/>
            <a:ext cx="777121" cy="475546"/>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4201344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ighlight 1">
    <p:spTree>
      <p:nvGrpSpPr>
        <p:cNvPr id="1" name=""/>
        <p:cNvGrpSpPr/>
        <p:nvPr/>
      </p:nvGrpSpPr>
      <p:grpSpPr>
        <a:xfrm>
          <a:off x="0" y="0"/>
          <a:ext cx="0" cy="0"/>
          <a:chOff x="0" y="0"/>
          <a:chExt cx="0" cy="0"/>
        </a:xfrm>
      </p:grpSpPr>
      <p:pic>
        <p:nvPicPr>
          <p:cNvPr id="9" name="Imagem 8" descr="Xícara com bebida&#10;&#10;Descrição gerada automaticamente">
            <a:extLst>
              <a:ext uri="{FF2B5EF4-FFF2-40B4-BE49-F238E27FC236}">
                <a16:creationId xmlns:a16="http://schemas.microsoft.com/office/drawing/2014/main" id="{E7CA47D1-723A-4E5A-8FAC-2907CF01E5C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20000" y="670142"/>
            <a:ext cx="4572000" cy="6187858"/>
          </a:xfrm>
          <a:prstGeom prst="rect">
            <a:avLst/>
          </a:prstGeom>
        </p:spPr>
      </p:pic>
      <p:sp>
        <p:nvSpPr>
          <p:cNvPr id="6" name="Título 1">
            <a:extLst>
              <a:ext uri="{FF2B5EF4-FFF2-40B4-BE49-F238E27FC236}">
                <a16:creationId xmlns:a16="http://schemas.microsoft.com/office/drawing/2014/main" id="{855596EF-10A8-4D4F-90D4-6115506B867B}"/>
              </a:ext>
            </a:extLst>
          </p:cNvPr>
          <p:cNvSpPr>
            <a:spLocks noGrp="1"/>
          </p:cNvSpPr>
          <p:nvPr>
            <p:ph type="title" hasCustomPrompt="1"/>
          </p:nvPr>
        </p:nvSpPr>
        <p:spPr>
          <a:xfrm>
            <a:off x="447675" y="1097858"/>
            <a:ext cx="6667109" cy="1264337"/>
          </a:xfrm>
        </p:spPr>
        <p:txBody>
          <a:bodyPr>
            <a:normAutofit/>
          </a:bodyPr>
          <a:lstStyle>
            <a:lvl1pPr>
              <a:defRPr sz="3200">
                <a:solidFill>
                  <a:srgbClr val="020920"/>
                </a:solidFill>
              </a:defRPr>
            </a:lvl1pPr>
          </a:lstStyle>
          <a:p>
            <a:r>
              <a:rPr lang="en-US"/>
              <a:t>Sample highlight slide</a:t>
            </a:r>
          </a:p>
        </p:txBody>
      </p:sp>
      <p:sp>
        <p:nvSpPr>
          <p:cNvPr id="7" name="Content Placeholder 2">
            <a:extLst>
              <a:ext uri="{FF2B5EF4-FFF2-40B4-BE49-F238E27FC236}">
                <a16:creationId xmlns:a16="http://schemas.microsoft.com/office/drawing/2014/main" id="{FC17FD51-9787-466C-9483-349605B74076}"/>
              </a:ext>
            </a:extLst>
          </p:cNvPr>
          <p:cNvSpPr>
            <a:spLocks noGrp="1"/>
          </p:cNvSpPr>
          <p:nvPr>
            <p:ph idx="1"/>
          </p:nvPr>
        </p:nvSpPr>
        <p:spPr>
          <a:xfrm>
            <a:off x="447675" y="2580362"/>
            <a:ext cx="6667109" cy="3613759"/>
          </a:xfrm>
          <a:prstGeom prst="rect">
            <a:avLst/>
          </a:prstGeom>
        </p:spPr>
        <p:txBody>
          <a:bodyPr/>
          <a:lstStyle>
            <a:lvl1pPr marL="393700" indent="-393700">
              <a:lnSpc>
                <a:spcPct val="100000"/>
              </a:lnSpc>
              <a:buClr>
                <a:schemeClr val="tx2"/>
              </a:buClr>
              <a:buSzPct val="65000"/>
              <a:buFont typeface="System Font Regular"/>
              <a:buChar char="●"/>
              <a:tabLst/>
              <a:defRPr sz="2400">
                <a:solidFill>
                  <a:srgbClr val="020920"/>
                </a:solidFill>
              </a:defRPr>
            </a:lvl1pPr>
            <a:lvl2pPr>
              <a:lnSpc>
                <a:spcPct val="100000"/>
              </a:lnSpc>
              <a:defRPr sz="2000">
                <a:solidFill>
                  <a:srgbClr val="020920"/>
                </a:solidFill>
              </a:defRPr>
            </a:lvl2pPr>
            <a:lvl3pPr>
              <a:lnSpc>
                <a:spcPct val="100000"/>
              </a:lnSpc>
              <a:defRPr sz="1800">
                <a:solidFill>
                  <a:srgbClr val="020920"/>
                </a:solidFill>
              </a:defRPr>
            </a:lvl3pPr>
            <a:lvl4pPr>
              <a:lnSpc>
                <a:spcPct val="100000"/>
              </a:lnSpc>
              <a:defRPr sz="1600">
                <a:solidFill>
                  <a:srgbClr val="020920"/>
                </a:solidFill>
              </a:defRPr>
            </a:lvl4pPr>
            <a:lvl5pPr>
              <a:lnSpc>
                <a:spcPct val="100000"/>
              </a:lnSpc>
              <a:defRPr sz="1600">
                <a:solidFill>
                  <a:srgbClr val="02092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Espaço Reservado para Imagem 11">
            <a:extLst>
              <a:ext uri="{FF2B5EF4-FFF2-40B4-BE49-F238E27FC236}">
                <a16:creationId xmlns:a16="http://schemas.microsoft.com/office/drawing/2014/main" id="{DC5128C9-B4D1-4D92-8C89-66353E4576E8}"/>
              </a:ext>
            </a:extLst>
          </p:cNvPr>
          <p:cNvSpPr>
            <a:spLocks noGrp="1"/>
          </p:cNvSpPr>
          <p:nvPr>
            <p:ph type="pic" sz="quarter" idx="12"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1604045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ighlight a">
    <p:spTree>
      <p:nvGrpSpPr>
        <p:cNvPr id="1" name=""/>
        <p:cNvGrpSpPr/>
        <p:nvPr/>
      </p:nvGrpSpPr>
      <p:grpSpPr>
        <a:xfrm>
          <a:off x="0" y="0"/>
          <a:ext cx="0" cy="0"/>
          <a:chOff x="0" y="0"/>
          <a:chExt cx="0" cy="0"/>
        </a:xfrm>
      </p:grpSpPr>
      <p:pic>
        <p:nvPicPr>
          <p:cNvPr id="6" name="Imagem 5" descr="Teclado de computador&#10;&#10;Descrição gerada automaticamente">
            <a:extLst>
              <a:ext uri="{FF2B5EF4-FFF2-40B4-BE49-F238E27FC236}">
                <a16:creationId xmlns:a16="http://schemas.microsoft.com/office/drawing/2014/main" id="{6A21746B-0410-4627-B88E-C9D40F10A47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20000" y="676404"/>
            <a:ext cx="4572000" cy="6181595"/>
          </a:xfrm>
          <a:prstGeom prst="rect">
            <a:avLst/>
          </a:prstGeom>
        </p:spPr>
      </p:pic>
      <p:sp>
        <p:nvSpPr>
          <p:cNvPr id="7" name="Título 1">
            <a:extLst>
              <a:ext uri="{FF2B5EF4-FFF2-40B4-BE49-F238E27FC236}">
                <a16:creationId xmlns:a16="http://schemas.microsoft.com/office/drawing/2014/main" id="{842F3286-090E-47C8-8E21-4514E855ED93}"/>
              </a:ext>
            </a:extLst>
          </p:cNvPr>
          <p:cNvSpPr>
            <a:spLocks noGrp="1"/>
          </p:cNvSpPr>
          <p:nvPr>
            <p:ph type="title" hasCustomPrompt="1"/>
          </p:nvPr>
        </p:nvSpPr>
        <p:spPr>
          <a:xfrm>
            <a:off x="447675" y="1097858"/>
            <a:ext cx="6667109" cy="1264337"/>
          </a:xfrm>
        </p:spPr>
        <p:txBody>
          <a:bodyPr>
            <a:normAutofit/>
          </a:bodyPr>
          <a:lstStyle>
            <a:lvl1pPr>
              <a:defRPr sz="3200">
                <a:solidFill>
                  <a:srgbClr val="020920"/>
                </a:solidFill>
              </a:defRPr>
            </a:lvl1pPr>
          </a:lstStyle>
          <a:p>
            <a:r>
              <a:rPr lang="en-US"/>
              <a:t>Sample highlight slide</a:t>
            </a:r>
          </a:p>
        </p:txBody>
      </p:sp>
      <p:sp>
        <p:nvSpPr>
          <p:cNvPr id="8" name="Content Placeholder 2">
            <a:extLst>
              <a:ext uri="{FF2B5EF4-FFF2-40B4-BE49-F238E27FC236}">
                <a16:creationId xmlns:a16="http://schemas.microsoft.com/office/drawing/2014/main" id="{ED2AF69B-48F7-4F42-98D2-3B69A7547E62}"/>
              </a:ext>
            </a:extLst>
          </p:cNvPr>
          <p:cNvSpPr>
            <a:spLocks noGrp="1"/>
          </p:cNvSpPr>
          <p:nvPr>
            <p:ph idx="1"/>
          </p:nvPr>
        </p:nvSpPr>
        <p:spPr>
          <a:xfrm>
            <a:off x="447675" y="2580362"/>
            <a:ext cx="6667109" cy="3613759"/>
          </a:xfrm>
          <a:prstGeom prst="rect">
            <a:avLst/>
          </a:prstGeom>
        </p:spPr>
        <p:txBody>
          <a:bodyPr/>
          <a:lstStyle>
            <a:lvl1pPr marL="393700" indent="-393700">
              <a:lnSpc>
                <a:spcPct val="100000"/>
              </a:lnSpc>
              <a:buClr>
                <a:schemeClr val="tx2"/>
              </a:buClr>
              <a:buSzPct val="65000"/>
              <a:buFont typeface="System Font Regular"/>
              <a:buChar char="●"/>
              <a:tabLst/>
              <a:defRPr sz="2400">
                <a:solidFill>
                  <a:srgbClr val="020920"/>
                </a:solidFill>
              </a:defRPr>
            </a:lvl1pPr>
            <a:lvl2pPr>
              <a:lnSpc>
                <a:spcPct val="100000"/>
              </a:lnSpc>
              <a:defRPr sz="2000">
                <a:solidFill>
                  <a:srgbClr val="020920"/>
                </a:solidFill>
              </a:defRPr>
            </a:lvl2pPr>
            <a:lvl3pPr>
              <a:lnSpc>
                <a:spcPct val="100000"/>
              </a:lnSpc>
              <a:defRPr sz="1800">
                <a:solidFill>
                  <a:srgbClr val="020920"/>
                </a:solidFill>
              </a:defRPr>
            </a:lvl3pPr>
            <a:lvl4pPr>
              <a:lnSpc>
                <a:spcPct val="100000"/>
              </a:lnSpc>
              <a:defRPr sz="1600">
                <a:solidFill>
                  <a:srgbClr val="020920"/>
                </a:solidFill>
              </a:defRPr>
            </a:lvl4pPr>
            <a:lvl5pPr>
              <a:lnSpc>
                <a:spcPct val="100000"/>
              </a:lnSpc>
              <a:defRPr sz="1600">
                <a:solidFill>
                  <a:srgbClr val="02092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9592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ighlight 3">
    <p:spTree>
      <p:nvGrpSpPr>
        <p:cNvPr id="1" name=""/>
        <p:cNvGrpSpPr/>
        <p:nvPr/>
      </p:nvGrpSpPr>
      <p:grpSpPr>
        <a:xfrm>
          <a:off x="0" y="0"/>
          <a:ext cx="0" cy="0"/>
          <a:chOff x="0" y="0"/>
          <a:chExt cx="0" cy="0"/>
        </a:xfrm>
      </p:grpSpPr>
      <p:pic>
        <p:nvPicPr>
          <p:cNvPr id="14" name="Imagem 13" descr="Uma imagem contendo pessoa, no interior, homem, mesa&#10;&#10;Descrição gerada automaticamente">
            <a:extLst>
              <a:ext uri="{FF2B5EF4-FFF2-40B4-BE49-F238E27FC236}">
                <a16:creationId xmlns:a16="http://schemas.microsoft.com/office/drawing/2014/main" id="{643967E5-E27C-4AE6-BC72-E6615779E9F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77865"/>
            <a:ext cx="6096000" cy="6180136"/>
          </a:xfrm>
          <a:prstGeom prst="rect">
            <a:avLst/>
          </a:prstGeom>
        </p:spPr>
      </p:pic>
      <p:sp>
        <p:nvSpPr>
          <p:cNvPr id="9" name="Título 1">
            <a:extLst>
              <a:ext uri="{FF2B5EF4-FFF2-40B4-BE49-F238E27FC236}">
                <a16:creationId xmlns:a16="http://schemas.microsoft.com/office/drawing/2014/main" id="{A9D9462E-37AB-4CB9-B2AE-6D7E99704581}"/>
              </a:ext>
            </a:extLst>
          </p:cNvPr>
          <p:cNvSpPr>
            <a:spLocks noGrp="1"/>
          </p:cNvSpPr>
          <p:nvPr>
            <p:ph type="title" hasCustomPrompt="1"/>
          </p:nvPr>
        </p:nvSpPr>
        <p:spPr>
          <a:xfrm>
            <a:off x="6579152" y="1097858"/>
            <a:ext cx="5166741" cy="1264337"/>
          </a:xfrm>
        </p:spPr>
        <p:txBody>
          <a:bodyPr>
            <a:normAutofit/>
          </a:bodyPr>
          <a:lstStyle>
            <a:lvl1pPr>
              <a:defRPr sz="3200">
                <a:solidFill>
                  <a:srgbClr val="020920"/>
                </a:solidFill>
              </a:defRPr>
            </a:lvl1pPr>
          </a:lstStyle>
          <a:p>
            <a:r>
              <a:rPr lang="en-US"/>
              <a:t>Sample highlight slide</a:t>
            </a:r>
          </a:p>
        </p:txBody>
      </p:sp>
      <p:sp>
        <p:nvSpPr>
          <p:cNvPr id="10" name="Content Placeholder 2">
            <a:extLst>
              <a:ext uri="{FF2B5EF4-FFF2-40B4-BE49-F238E27FC236}">
                <a16:creationId xmlns:a16="http://schemas.microsoft.com/office/drawing/2014/main" id="{9EBD54A6-C822-4B68-901C-8C9B2427636B}"/>
              </a:ext>
            </a:extLst>
          </p:cNvPr>
          <p:cNvSpPr>
            <a:spLocks noGrp="1"/>
          </p:cNvSpPr>
          <p:nvPr>
            <p:ph idx="1"/>
          </p:nvPr>
        </p:nvSpPr>
        <p:spPr>
          <a:xfrm>
            <a:off x="6579152" y="2580362"/>
            <a:ext cx="5166741" cy="3613759"/>
          </a:xfrm>
          <a:prstGeom prst="rect">
            <a:avLst/>
          </a:prstGeom>
        </p:spPr>
        <p:txBody>
          <a:bodyPr/>
          <a:lstStyle>
            <a:lvl1pPr marL="393700" indent="-393700">
              <a:lnSpc>
                <a:spcPct val="100000"/>
              </a:lnSpc>
              <a:buClr>
                <a:schemeClr val="tx2"/>
              </a:buClr>
              <a:buSzPct val="65000"/>
              <a:buFont typeface="System Font Regular"/>
              <a:buChar char="●"/>
              <a:tabLst/>
              <a:defRPr sz="2400">
                <a:solidFill>
                  <a:srgbClr val="020920"/>
                </a:solidFill>
              </a:defRPr>
            </a:lvl1pPr>
            <a:lvl2pPr>
              <a:lnSpc>
                <a:spcPct val="100000"/>
              </a:lnSpc>
              <a:defRPr sz="2000">
                <a:solidFill>
                  <a:srgbClr val="020920"/>
                </a:solidFill>
              </a:defRPr>
            </a:lvl2pPr>
            <a:lvl3pPr>
              <a:lnSpc>
                <a:spcPct val="100000"/>
              </a:lnSpc>
              <a:defRPr sz="1800">
                <a:solidFill>
                  <a:srgbClr val="020920"/>
                </a:solidFill>
              </a:defRPr>
            </a:lvl3pPr>
            <a:lvl4pPr>
              <a:lnSpc>
                <a:spcPct val="100000"/>
              </a:lnSpc>
              <a:defRPr sz="1600">
                <a:solidFill>
                  <a:srgbClr val="020920"/>
                </a:solidFill>
              </a:defRPr>
            </a:lvl4pPr>
            <a:lvl5pPr>
              <a:lnSpc>
                <a:spcPct val="100000"/>
              </a:lnSpc>
              <a:defRPr sz="1600">
                <a:solidFill>
                  <a:srgbClr val="02092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Espaço Reservado para Imagem 11">
            <a:extLst>
              <a:ext uri="{FF2B5EF4-FFF2-40B4-BE49-F238E27FC236}">
                <a16:creationId xmlns:a16="http://schemas.microsoft.com/office/drawing/2014/main" id="{98B02DAB-5C55-46E2-88DB-7C472EACC264}"/>
              </a:ext>
            </a:extLst>
          </p:cNvPr>
          <p:cNvSpPr>
            <a:spLocks noGrp="1"/>
          </p:cNvSpPr>
          <p:nvPr>
            <p:ph type="pic" sz="quarter" idx="12"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
        <p:nvSpPr>
          <p:cNvPr id="12" name="Espaço Reservado para Texto 13">
            <a:extLst>
              <a:ext uri="{FF2B5EF4-FFF2-40B4-BE49-F238E27FC236}">
                <a16:creationId xmlns:a16="http://schemas.microsoft.com/office/drawing/2014/main" id="{E6BEE8D4-14EE-45DF-835E-EAFABACD89B5}"/>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057212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ighlight 4">
    <p:spTree>
      <p:nvGrpSpPr>
        <p:cNvPr id="1" name=""/>
        <p:cNvGrpSpPr/>
        <p:nvPr/>
      </p:nvGrpSpPr>
      <p:grpSpPr>
        <a:xfrm>
          <a:off x="0" y="0"/>
          <a:ext cx="0" cy="0"/>
          <a:chOff x="0" y="0"/>
          <a:chExt cx="0" cy="0"/>
        </a:xfrm>
      </p:grpSpPr>
      <p:pic>
        <p:nvPicPr>
          <p:cNvPr id="5" name="Imagem 4" descr="Uma imagem contendo bicicleta, medidor&#10;&#10;Descrição gerada automaticamente">
            <a:extLst>
              <a:ext uri="{FF2B5EF4-FFF2-40B4-BE49-F238E27FC236}">
                <a16:creationId xmlns:a16="http://schemas.microsoft.com/office/drawing/2014/main" id="{9829DF5A-0841-41C9-8EF3-C831F0B562E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6200000">
            <a:off x="-42264" y="719735"/>
            <a:ext cx="6180530" cy="6096000"/>
          </a:xfrm>
          <a:prstGeom prst="rect">
            <a:avLst/>
          </a:prstGeom>
        </p:spPr>
      </p:pic>
      <p:sp>
        <p:nvSpPr>
          <p:cNvPr id="9" name="Título 1">
            <a:extLst>
              <a:ext uri="{FF2B5EF4-FFF2-40B4-BE49-F238E27FC236}">
                <a16:creationId xmlns:a16="http://schemas.microsoft.com/office/drawing/2014/main" id="{9581C66E-C371-42DF-94B9-BE55ADE8D7A2}"/>
              </a:ext>
            </a:extLst>
          </p:cNvPr>
          <p:cNvSpPr>
            <a:spLocks noGrp="1"/>
          </p:cNvSpPr>
          <p:nvPr>
            <p:ph type="title" hasCustomPrompt="1"/>
          </p:nvPr>
        </p:nvSpPr>
        <p:spPr>
          <a:xfrm>
            <a:off x="6579152" y="1097858"/>
            <a:ext cx="5166741" cy="1264337"/>
          </a:xfrm>
        </p:spPr>
        <p:txBody>
          <a:bodyPr>
            <a:normAutofit/>
          </a:bodyPr>
          <a:lstStyle>
            <a:lvl1pPr>
              <a:defRPr sz="3200">
                <a:solidFill>
                  <a:schemeClr val="tx2"/>
                </a:solidFill>
              </a:defRPr>
            </a:lvl1pPr>
          </a:lstStyle>
          <a:p>
            <a:r>
              <a:rPr lang="en-US"/>
              <a:t>Sample highlight slide</a:t>
            </a:r>
          </a:p>
        </p:txBody>
      </p:sp>
      <p:sp>
        <p:nvSpPr>
          <p:cNvPr id="10" name="Content Placeholder 2">
            <a:extLst>
              <a:ext uri="{FF2B5EF4-FFF2-40B4-BE49-F238E27FC236}">
                <a16:creationId xmlns:a16="http://schemas.microsoft.com/office/drawing/2014/main" id="{0F71A7FB-B8AE-419B-AF6B-66D339357BE0}"/>
              </a:ext>
            </a:extLst>
          </p:cNvPr>
          <p:cNvSpPr>
            <a:spLocks noGrp="1"/>
          </p:cNvSpPr>
          <p:nvPr>
            <p:ph idx="1"/>
          </p:nvPr>
        </p:nvSpPr>
        <p:spPr>
          <a:xfrm>
            <a:off x="6579152" y="2580362"/>
            <a:ext cx="5166741" cy="3613759"/>
          </a:xfrm>
          <a:prstGeom prst="rect">
            <a:avLst/>
          </a:prstGeom>
        </p:spPr>
        <p:txBody>
          <a:bodyPr/>
          <a:lstStyle>
            <a:lvl1pPr marL="393700" indent="-393700">
              <a:lnSpc>
                <a:spcPct val="100000"/>
              </a:lnSpc>
              <a:buClr>
                <a:schemeClr val="tx2"/>
              </a:buClr>
              <a:buSzPct val="65000"/>
              <a:buFont typeface="System Font Regular"/>
              <a:buChar char="●"/>
              <a:tabLst/>
              <a:defRPr sz="2400">
                <a:solidFill>
                  <a:schemeClr val="tx2"/>
                </a:solidFill>
              </a:defRPr>
            </a:lvl1pPr>
            <a:lvl2pPr>
              <a:lnSpc>
                <a:spcPct val="100000"/>
              </a:lnSpc>
              <a:defRPr sz="2000">
                <a:solidFill>
                  <a:schemeClr val="tx2"/>
                </a:solidFill>
              </a:defRPr>
            </a:lvl2pPr>
            <a:lvl3pPr>
              <a:lnSpc>
                <a:spcPct val="100000"/>
              </a:lnSpc>
              <a:defRPr sz="1800">
                <a:solidFill>
                  <a:schemeClr val="tx2"/>
                </a:solidFill>
              </a:defRPr>
            </a:lvl3pPr>
            <a:lvl4pPr>
              <a:lnSpc>
                <a:spcPct val="100000"/>
              </a:lnSpc>
              <a:defRPr sz="1600">
                <a:solidFill>
                  <a:schemeClr val="tx2"/>
                </a:solidFill>
              </a:defRPr>
            </a:lvl4pPr>
            <a:lvl5pPr>
              <a:lnSpc>
                <a:spcPct val="100000"/>
              </a:lnSpc>
              <a:defRPr sz="160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Espaço Reservado para Imagem 11">
            <a:extLst>
              <a:ext uri="{FF2B5EF4-FFF2-40B4-BE49-F238E27FC236}">
                <a16:creationId xmlns:a16="http://schemas.microsoft.com/office/drawing/2014/main" id="{D0AFC72B-0A6B-47EF-9A5F-542E2FE8B56F}"/>
              </a:ext>
            </a:extLst>
          </p:cNvPr>
          <p:cNvSpPr>
            <a:spLocks noGrp="1"/>
          </p:cNvSpPr>
          <p:nvPr>
            <p:ph type="pic" sz="quarter" idx="12"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
        <p:nvSpPr>
          <p:cNvPr id="12" name="Espaço Reservado para Texto 13">
            <a:extLst>
              <a:ext uri="{FF2B5EF4-FFF2-40B4-BE49-F238E27FC236}">
                <a16:creationId xmlns:a16="http://schemas.microsoft.com/office/drawing/2014/main" id="{4FF2B8CA-AD5C-4821-BE05-FF78BF36DB7E}"/>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6028615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AEAD20-6530-4941-9CF0-F7DA516B5D65}"/>
              </a:ext>
            </a:extLst>
          </p:cNvPr>
          <p:cNvSpPr>
            <a:spLocks noGrp="1"/>
          </p:cNvSpPr>
          <p:nvPr>
            <p:ph type="title" hasCustomPrompt="1"/>
          </p:nvPr>
        </p:nvSpPr>
        <p:spPr/>
        <p:txBody>
          <a:bodyPr/>
          <a:lstStyle>
            <a:lvl1pPr>
              <a:defRPr/>
            </a:lvl1pPr>
          </a:lstStyle>
          <a:p>
            <a:r>
              <a:rPr lang="en-US"/>
              <a:t>Sample slide layout: title only</a:t>
            </a:r>
          </a:p>
        </p:txBody>
      </p:sp>
      <p:sp>
        <p:nvSpPr>
          <p:cNvPr id="5" name="Espaço Reservado para Imagem 11">
            <a:extLst>
              <a:ext uri="{FF2B5EF4-FFF2-40B4-BE49-F238E27FC236}">
                <a16:creationId xmlns:a16="http://schemas.microsoft.com/office/drawing/2014/main" id="{39F1C498-75C4-4BD4-A4FF-5C90F8C6DEA0}"/>
              </a:ext>
            </a:extLst>
          </p:cNvPr>
          <p:cNvSpPr>
            <a:spLocks noGrp="1"/>
          </p:cNvSpPr>
          <p:nvPr>
            <p:ph type="pic" sz="quarter" idx="12"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11887180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6EC069-B034-41D6-A3DE-614E4EDA52AF}"/>
              </a:ext>
            </a:extLst>
          </p:cNvPr>
          <p:cNvSpPr>
            <a:spLocks noGrp="1"/>
          </p:cNvSpPr>
          <p:nvPr>
            <p:ph type="title" hasCustomPrompt="1"/>
          </p:nvPr>
        </p:nvSpPr>
        <p:spPr/>
        <p:txBody>
          <a:bodyPr/>
          <a:lstStyle>
            <a:lvl1pPr>
              <a:defRPr/>
            </a:lvl1pPr>
          </a:lstStyle>
          <a:p>
            <a:r>
              <a:rPr lang="en-US"/>
              <a:t>Sample slide layout: title and subtitle</a:t>
            </a:r>
          </a:p>
        </p:txBody>
      </p:sp>
      <p:sp>
        <p:nvSpPr>
          <p:cNvPr id="5" name="Subtitle 2">
            <a:extLst>
              <a:ext uri="{FF2B5EF4-FFF2-40B4-BE49-F238E27FC236}">
                <a16:creationId xmlns:a16="http://schemas.microsoft.com/office/drawing/2014/main" id="{D4893EB0-A9EE-491A-B913-42BCCBEC0EDA}"/>
              </a:ext>
            </a:extLst>
          </p:cNvPr>
          <p:cNvSpPr>
            <a:spLocks noGrp="1"/>
          </p:cNvSpPr>
          <p:nvPr>
            <p:ph type="subTitle" idx="1" hasCustomPrompt="1"/>
          </p:nvPr>
        </p:nvSpPr>
        <p:spPr>
          <a:xfrm>
            <a:off x="447674" y="855741"/>
            <a:ext cx="11296651" cy="276999"/>
          </a:xfrm>
          <a:prstGeom prst="rect">
            <a:avLst/>
          </a:prstGeom>
        </p:spPr>
        <p:txBody>
          <a:bodyPr wrap="square" lIns="0" tIns="0" rIns="0" bIns="0">
            <a:spAutoFit/>
          </a:bodyPr>
          <a:lstStyle>
            <a:lvl1pPr marL="0" indent="0" algn="l">
              <a:lnSpc>
                <a:spcPct val="100000"/>
              </a:lnSpc>
              <a:spcBef>
                <a:spcPts val="0"/>
              </a:spcBef>
              <a:buNone/>
              <a:defRPr sz="1800">
                <a:solidFill>
                  <a:srgbClr val="020920"/>
                </a:solidFill>
                <a:latin typeface="Helvetica" panose="020B0604020202020204" pitchFamily="34" charset="0"/>
                <a:cs typeface="Helvetica"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a:t>Click </a:t>
            </a:r>
            <a:r>
              <a:rPr lang="pt-BR" err="1"/>
              <a:t>to</a:t>
            </a:r>
            <a:r>
              <a:rPr lang="pt-BR"/>
              <a:t> </a:t>
            </a:r>
            <a:r>
              <a:rPr lang="pt-BR" err="1"/>
              <a:t>edit</a:t>
            </a:r>
            <a:r>
              <a:rPr lang="pt-BR"/>
              <a:t> </a:t>
            </a:r>
            <a:r>
              <a:rPr lang="pt-BR" err="1"/>
              <a:t>subtitle</a:t>
            </a:r>
            <a:r>
              <a:rPr lang="pt-BR"/>
              <a:t> </a:t>
            </a:r>
            <a:r>
              <a:rPr lang="pt-BR" err="1"/>
              <a:t>or</a:t>
            </a:r>
            <a:r>
              <a:rPr lang="pt-BR"/>
              <a:t> delete </a:t>
            </a:r>
            <a:r>
              <a:rPr lang="pt-BR" err="1"/>
              <a:t>this</a:t>
            </a:r>
            <a:r>
              <a:rPr lang="pt-BR"/>
              <a:t> </a:t>
            </a:r>
            <a:r>
              <a:rPr lang="pt-BR" err="1"/>
              <a:t>space</a:t>
            </a:r>
            <a:endParaRPr lang="en-US"/>
          </a:p>
        </p:txBody>
      </p:sp>
      <p:sp>
        <p:nvSpPr>
          <p:cNvPr id="6" name="Espaço Reservado para Imagem 11">
            <a:extLst>
              <a:ext uri="{FF2B5EF4-FFF2-40B4-BE49-F238E27FC236}">
                <a16:creationId xmlns:a16="http://schemas.microsoft.com/office/drawing/2014/main" id="{FA1B098B-635E-4D11-B1ED-2B8ADFEDB516}"/>
              </a:ext>
            </a:extLst>
          </p:cNvPr>
          <p:cNvSpPr>
            <a:spLocks noGrp="1"/>
          </p:cNvSpPr>
          <p:nvPr>
            <p:ph type="pic" sz="quarter" idx="12"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27972890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Text">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72FD2B-4348-48DC-ABC5-B09AA06F1777}"/>
              </a:ext>
            </a:extLst>
          </p:cNvPr>
          <p:cNvSpPr>
            <a:spLocks noGrp="1"/>
          </p:cNvSpPr>
          <p:nvPr>
            <p:ph type="title" hasCustomPrompt="1"/>
          </p:nvPr>
        </p:nvSpPr>
        <p:spPr/>
        <p:txBody>
          <a:bodyPr/>
          <a:lstStyle/>
          <a:p>
            <a:r>
              <a:rPr lang="en-US"/>
              <a:t>Sample slide layout: title, subtitle &amp; content</a:t>
            </a:r>
          </a:p>
        </p:txBody>
      </p:sp>
      <p:sp>
        <p:nvSpPr>
          <p:cNvPr id="5" name="Content Placeholder 2">
            <a:extLst>
              <a:ext uri="{FF2B5EF4-FFF2-40B4-BE49-F238E27FC236}">
                <a16:creationId xmlns:a16="http://schemas.microsoft.com/office/drawing/2014/main" id="{8C68669C-CB74-4F69-8161-7DAF039FA977}"/>
              </a:ext>
            </a:extLst>
          </p:cNvPr>
          <p:cNvSpPr>
            <a:spLocks noGrp="1"/>
          </p:cNvSpPr>
          <p:nvPr>
            <p:ph idx="1" hasCustomPrompt="1"/>
          </p:nvPr>
        </p:nvSpPr>
        <p:spPr>
          <a:xfrm>
            <a:off x="447675" y="1347484"/>
            <a:ext cx="11296651" cy="4846637"/>
          </a:xfrm>
          <a:prstGeom prst="rect">
            <a:avLst/>
          </a:prstGeom>
        </p:spPr>
        <p:txBody>
          <a:bodyPr/>
          <a:lstStyle>
            <a:lvl1pPr marL="393700" indent="-393700">
              <a:lnSpc>
                <a:spcPct val="100000"/>
              </a:lnSpc>
              <a:buClr>
                <a:schemeClr val="tx2"/>
              </a:buClr>
              <a:buSzPct val="65000"/>
              <a:buFont typeface="System Font Regular"/>
              <a:buChar char="●"/>
              <a:tabLst/>
              <a:defRPr sz="2400">
                <a:solidFill>
                  <a:schemeClr val="tx2"/>
                </a:solidFill>
              </a:defRPr>
            </a:lvl1pPr>
            <a:lvl2pPr>
              <a:lnSpc>
                <a:spcPct val="100000"/>
              </a:lnSpc>
              <a:defRPr sz="2000">
                <a:solidFill>
                  <a:srgbClr val="020920"/>
                </a:solidFill>
              </a:defRPr>
            </a:lvl2pPr>
            <a:lvl3pPr>
              <a:lnSpc>
                <a:spcPct val="100000"/>
              </a:lnSpc>
              <a:defRPr sz="1800">
                <a:solidFill>
                  <a:srgbClr val="020920"/>
                </a:solidFill>
              </a:defRPr>
            </a:lvl3pPr>
            <a:lvl4pPr>
              <a:lnSpc>
                <a:spcPct val="100000"/>
              </a:lnSpc>
              <a:defRPr sz="1600">
                <a:solidFill>
                  <a:schemeClr val="tx2"/>
                </a:solidFill>
              </a:defRPr>
            </a:lvl4pPr>
            <a:lvl5pPr>
              <a:lnSpc>
                <a:spcPct val="100000"/>
              </a:lnSpc>
              <a:defRPr sz="1600">
                <a:solidFill>
                  <a:schemeClr val="tx2"/>
                </a:solidFill>
              </a:defRPr>
            </a:lvl5pPr>
          </a:lstStyle>
          <a:p>
            <a:r>
              <a:rPr lang="en-US">
                <a:solidFill>
                  <a:schemeClr val="tx1"/>
                </a:solidFill>
              </a:rPr>
              <a:t>SAMPLE HEADER</a:t>
            </a:r>
          </a:p>
          <a:p>
            <a:pPr lvl="1"/>
            <a:r>
              <a:rPr lang="en-US"/>
              <a:t>Sample text indent 1</a:t>
            </a:r>
          </a:p>
          <a:p>
            <a:pPr lvl="2"/>
            <a:r>
              <a:rPr lang="en-US"/>
              <a:t>Sample indent 2: Drawing Tools tab &gt; Format &gt; Paragraph &gt; Increase Indent button</a:t>
            </a:r>
          </a:p>
          <a:p>
            <a:pPr lvl="2"/>
            <a:r>
              <a:rPr lang="en-US"/>
              <a:t>To decrease indent use Drawing Tools tab &gt; Format &gt; Paragraph &gt; Decrease Indent button</a:t>
            </a:r>
          </a:p>
          <a:p>
            <a:pPr lvl="1"/>
            <a:r>
              <a:rPr lang="en-US"/>
              <a:t>Sample text </a:t>
            </a:r>
          </a:p>
        </p:txBody>
      </p:sp>
      <p:sp>
        <p:nvSpPr>
          <p:cNvPr id="6" name="Subtitle 2">
            <a:extLst>
              <a:ext uri="{FF2B5EF4-FFF2-40B4-BE49-F238E27FC236}">
                <a16:creationId xmlns:a16="http://schemas.microsoft.com/office/drawing/2014/main" id="{4F5C8BAA-9E92-4764-A29C-1B0DB7BBA793}"/>
              </a:ext>
            </a:extLst>
          </p:cNvPr>
          <p:cNvSpPr>
            <a:spLocks noGrp="1"/>
          </p:cNvSpPr>
          <p:nvPr>
            <p:ph type="subTitle" idx="12" hasCustomPrompt="1"/>
          </p:nvPr>
        </p:nvSpPr>
        <p:spPr>
          <a:xfrm>
            <a:off x="447674" y="855741"/>
            <a:ext cx="11296651" cy="276999"/>
          </a:xfrm>
          <a:prstGeom prst="rect">
            <a:avLst/>
          </a:prstGeom>
        </p:spPr>
        <p:txBody>
          <a:bodyPr wrap="square" lIns="0" tIns="0" rIns="0" bIns="0">
            <a:spAutoFit/>
          </a:bodyPr>
          <a:lstStyle>
            <a:lvl1pPr marL="0" indent="0" algn="l">
              <a:lnSpc>
                <a:spcPct val="100000"/>
              </a:lnSpc>
              <a:spcBef>
                <a:spcPts val="0"/>
              </a:spcBef>
              <a:buNone/>
              <a:defRPr sz="1800">
                <a:solidFill>
                  <a:srgbClr val="020920"/>
                </a:solidFill>
                <a:latin typeface="Helvetica" panose="020B0604020202020204" pitchFamily="34" charset="0"/>
                <a:cs typeface="Helvetica"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a:t>Click </a:t>
            </a:r>
            <a:r>
              <a:rPr lang="pt-BR" err="1"/>
              <a:t>to</a:t>
            </a:r>
            <a:r>
              <a:rPr lang="pt-BR"/>
              <a:t> </a:t>
            </a:r>
            <a:r>
              <a:rPr lang="pt-BR" err="1"/>
              <a:t>edit</a:t>
            </a:r>
            <a:r>
              <a:rPr lang="pt-BR"/>
              <a:t> </a:t>
            </a:r>
            <a:r>
              <a:rPr lang="pt-BR" err="1"/>
              <a:t>subtitle</a:t>
            </a:r>
            <a:r>
              <a:rPr lang="pt-BR"/>
              <a:t> </a:t>
            </a:r>
            <a:r>
              <a:rPr lang="pt-BR" err="1"/>
              <a:t>or</a:t>
            </a:r>
            <a:r>
              <a:rPr lang="pt-BR"/>
              <a:t> delete </a:t>
            </a:r>
            <a:r>
              <a:rPr lang="pt-BR" err="1"/>
              <a:t>this</a:t>
            </a:r>
            <a:r>
              <a:rPr lang="pt-BR"/>
              <a:t> </a:t>
            </a:r>
            <a:r>
              <a:rPr lang="pt-BR" err="1"/>
              <a:t>space</a:t>
            </a:r>
            <a:endParaRPr lang="en-US"/>
          </a:p>
        </p:txBody>
      </p:sp>
      <p:sp>
        <p:nvSpPr>
          <p:cNvPr id="7" name="Espaço Reservado para Imagem 11">
            <a:extLst>
              <a:ext uri="{FF2B5EF4-FFF2-40B4-BE49-F238E27FC236}">
                <a16:creationId xmlns:a16="http://schemas.microsoft.com/office/drawing/2014/main" id="{D25BC411-8B42-48C1-A08B-9DF3CDCE7E3A}"/>
              </a:ext>
            </a:extLst>
          </p:cNvPr>
          <p:cNvSpPr>
            <a:spLocks noGrp="1"/>
          </p:cNvSpPr>
          <p:nvPr>
            <p:ph type="pic" sz="quarter" idx="13"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4634487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F020DC-C520-4564-94FC-8462B76B5DDE}"/>
              </a:ext>
            </a:extLst>
          </p:cNvPr>
          <p:cNvSpPr>
            <a:spLocks noGrp="1"/>
          </p:cNvSpPr>
          <p:nvPr>
            <p:ph type="title" hasCustomPrompt="1"/>
          </p:nvPr>
        </p:nvSpPr>
        <p:spPr/>
        <p:txBody>
          <a:bodyPr/>
          <a:lstStyle/>
          <a:p>
            <a:r>
              <a:rPr lang="en-US"/>
              <a:t>Sample slide layout: 2 columns with subtitles</a:t>
            </a:r>
          </a:p>
        </p:txBody>
      </p:sp>
      <p:sp>
        <p:nvSpPr>
          <p:cNvPr id="5" name="Content Placeholder 2">
            <a:extLst>
              <a:ext uri="{FF2B5EF4-FFF2-40B4-BE49-F238E27FC236}">
                <a16:creationId xmlns:a16="http://schemas.microsoft.com/office/drawing/2014/main" id="{ABC59259-8107-45B7-BE63-5E7FB3D9630D}"/>
              </a:ext>
            </a:extLst>
          </p:cNvPr>
          <p:cNvSpPr>
            <a:spLocks noGrp="1"/>
          </p:cNvSpPr>
          <p:nvPr>
            <p:ph idx="1" hasCustomPrompt="1"/>
          </p:nvPr>
        </p:nvSpPr>
        <p:spPr>
          <a:xfrm>
            <a:off x="453772" y="1347484"/>
            <a:ext cx="5444109" cy="4876529"/>
          </a:xfrm>
          <a:prstGeom prst="rect">
            <a:avLst/>
          </a:prstGeom>
        </p:spPr>
        <p:txBody>
          <a:bodyPr/>
          <a:lstStyle>
            <a:lvl1pPr>
              <a:defRPr sz="2000">
                <a:solidFill>
                  <a:schemeClr val="tx2"/>
                </a:solidFill>
              </a:defRPr>
            </a:lvl1pPr>
            <a:lvl2pPr>
              <a:defRPr sz="1800">
                <a:solidFill>
                  <a:srgbClr val="020920"/>
                </a:solidFill>
              </a:defRPr>
            </a:lvl2pPr>
            <a:lvl3pPr>
              <a:defRPr sz="1600">
                <a:solidFill>
                  <a:srgbClr val="020920"/>
                </a:solidFill>
              </a:defRPr>
            </a:lvl3pPr>
            <a:lvl4pPr>
              <a:defRPr sz="1400">
                <a:solidFill>
                  <a:schemeClr val="tx2"/>
                </a:solidFill>
              </a:defRPr>
            </a:lvl4pPr>
            <a:lvl5pPr>
              <a:defRPr sz="1400">
                <a:solidFill>
                  <a:schemeClr val="tx2"/>
                </a:solidFill>
              </a:defRPr>
            </a:lvl5pPr>
          </a:lstStyle>
          <a:p>
            <a:r>
              <a:rPr lang="en-US">
                <a:solidFill>
                  <a:schemeClr val="tx1"/>
                </a:solidFill>
              </a:rPr>
              <a:t>SAMPLE HEADER</a:t>
            </a:r>
          </a:p>
          <a:p>
            <a:pPr lvl="1"/>
            <a:r>
              <a:rPr lang="en-US"/>
              <a:t>Sample text indent 1</a:t>
            </a:r>
          </a:p>
          <a:p>
            <a:pPr lvl="2"/>
            <a:r>
              <a:rPr lang="en-US"/>
              <a:t>Sample indent 2: Drawing Tools tab &gt; Format &gt; Paragraph &gt; Increase Indent button</a:t>
            </a:r>
          </a:p>
          <a:p>
            <a:pPr lvl="2"/>
            <a:r>
              <a:rPr lang="en-US"/>
              <a:t>To decrease indent use Drawing Tools tab &gt; Format &gt; Paragraph &gt; Decrease Indent button</a:t>
            </a:r>
          </a:p>
          <a:p>
            <a:pPr lvl="1"/>
            <a:r>
              <a:rPr lang="en-US"/>
              <a:t>Sample text </a:t>
            </a:r>
          </a:p>
        </p:txBody>
      </p:sp>
      <p:sp>
        <p:nvSpPr>
          <p:cNvPr id="6" name="Content Placeholder 2">
            <a:extLst>
              <a:ext uri="{FF2B5EF4-FFF2-40B4-BE49-F238E27FC236}">
                <a16:creationId xmlns:a16="http://schemas.microsoft.com/office/drawing/2014/main" id="{15EF1E10-4535-4FCC-B2C4-096F5BB79CF6}"/>
              </a:ext>
            </a:extLst>
          </p:cNvPr>
          <p:cNvSpPr>
            <a:spLocks noGrp="1"/>
          </p:cNvSpPr>
          <p:nvPr>
            <p:ph idx="13" hasCustomPrompt="1"/>
          </p:nvPr>
        </p:nvSpPr>
        <p:spPr>
          <a:xfrm>
            <a:off x="6294120" y="1347485"/>
            <a:ext cx="5444109" cy="4876529"/>
          </a:xfrm>
          <a:prstGeom prst="rect">
            <a:avLst/>
          </a:prstGeom>
        </p:spPr>
        <p:txBody>
          <a:bodyPr/>
          <a:lstStyle>
            <a:lvl1pPr>
              <a:defRPr sz="2000">
                <a:solidFill>
                  <a:schemeClr val="tx2"/>
                </a:solidFill>
              </a:defRPr>
            </a:lvl1pPr>
            <a:lvl2pPr>
              <a:defRPr sz="1800">
                <a:solidFill>
                  <a:srgbClr val="020920"/>
                </a:solidFill>
              </a:defRPr>
            </a:lvl2pPr>
            <a:lvl3pPr>
              <a:defRPr sz="1600">
                <a:solidFill>
                  <a:srgbClr val="020920"/>
                </a:solidFill>
              </a:defRPr>
            </a:lvl3pPr>
            <a:lvl4pPr>
              <a:defRPr sz="1400">
                <a:solidFill>
                  <a:schemeClr val="tx2"/>
                </a:solidFill>
              </a:defRPr>
            </a:lvl4pPr>
            <a:lvl5pPr>
              <a:defRPr sz="1400">
                <a:solidFill>
                  <a:schemeClr val="tx2"/>
                </a:solidFill>
              </a:defRPr>
            </a:lvl5pPr>
          </a:lstStyle>
          <a:p>
            <a:r>
              <a:rPr lang="en-US">
                <a:solidFill>
                  <a:schemeClr val="tx1"/>
                </a:solidFill>
              </a:rPr>
              <a:t>SAMPLE HEADER</a:t>
            </a:r>
          </a:p>
          <a:p>
            <a:pPr lvl="1"/>
            <a:r>
              <a:rPr lang="en-US"/>
              <a:t>Sample text indent 1</a:t>
            </a:r>
          </a:p>
          <a:p>
            <a:pPr lvl="2"/>
            <a:r>
              <a:rPr lang="en-US"/>
              <a:t>Sample indent 2: Drawing Tools tab &gt; Format &gt; Paragraph &gt; Increase Indent button</a:t>
            </a:r>
          </a:p>
          <a:p>
            <a:pPr lvl="2"/>
            <a:r>
              <a:rPr lang="en-US"/>
              <a:t>To decrease indent use Drawing Tools tab &gt; Format &gt; Paragraph &gt; Decrease Indent button</a:t>
            </a:r>
          </a:p>
          <a:p>
            <a:pPr lvl="1"/>
            <a:r>
              <a:rPr lang="en-US"/>
              <a:t>Sample text </a:t>
            </a:r>
          </a:p>
        </p:txBody>
      </p:sp>
      <p:sp>
        <p:nvSpPr>
          <p:cNvPr id="7" name="Subtitle 2">
            <a:extLst>
              <a:ext uri="{FF2B5EF4-FFF2-40B4-BE49-F238E27FC236}">
                <a16:creationId xmlns:a16="http://schemas.microsoft.com/office/drawing/2014/main" id="{A6647F4C-118A-46AF-A485-B03F9012619F}"/>
              </a:ext>
            </a:extLst>
          </p:cNvPr>
          <p:cNvSpPr>
            <a:spLocks noGrp="1"/>
          </p:cNvSpPr>
          <p:nvPr>
            <p:ph type="subTitle" idx="14" hasCustomPrompt="1"/>
          </p:nvPr>
        </p:nvSpPr>
        <p:spPr>
          <a:xfrm>
            <a:off x="447674" y="855741"/>
            <a:ext cx="11296651" cy="276999"/>
          </a:xfrm>
          <a:prstGeom prst="rect">
            <a:avLst/>
          </a:prstGeom>
        </p:spPr>
        <p:txBody>
          <a:bodyPr wrap="square" lIns="0" tIns="0" rIns="0" bIns="0">
            <a:spAutoFit/>
          </a:bodyPr>
          <a:lstStyle>
            <a:lvl1pPr marL="0" indent="0" algn="l">
              <a:lnSpc>
                <a:spcPct val="100000"/>
              </a:lnSpc>
              <a:spcBef>
                <a:spcPts val="0"/>
              </a:spcBef>
              <a:buNone/>
              <a:defRPr sz="1800">
                <a:solidFill>
                  <a:srgbClr val="020920"/>
                </a:solidFill>
                <a:latin typeface="Helvetica" panose="020B0604020202020204" pitchFamily="34" charset="0"/>
                <a:cs typeface="Helvetica"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a:t>Click </a:t>
            </a:r>
            <a:r>
              <a:rPr lang="pt-BR" err="1"/>
              <a:t>to</a:t>
            </a:r>
            <a:r>
              <a:rPr lang="pt-BR"/>
              <a:t> </a:t>
            </a:r>
            <a:r>
              <a:rPr lang="pt-BR" err="1"/>
              <a:t>edit</a:t>
            </a:r>
            <a:r>
              <a:rPr lang="pt-BR"/>
              <a:t> </a:t>
            </a:r>
            <a:r>
              <a:rPr lang="pt-BR" err="1"/>
              <a:t>subtitle</a:t>
            </a:r>
            <a:r>
              <a:rPr lang="pt-BR"/>
              <a:t> </a:t>
            </a:r>
            <a:r>
              <a:rPr lang="pt-BR" err="1"/>
              <a:t>or</a:t>
            </a:r>
            <a:r>
              <a:rPr lang="pt-BR"/>
              <a:t> delete </a:t>
            </a:r>
            <a:r>
              <a:rPr lang="pt-BR" err="1"/>
              <a:t>this</a:t>
            </a:r>
            <a:r>
              <a:rPr lang="pt-BR"/>
              <a:t> </a:t>
            </a:r>
            <a:r>
              <a:rPr lang="pt-BR" err="1"/>
              <a:t>space</a:t>
            </a:r>
            <a:endParaRPr lang="en-US"/>
          </a:p>
        </p:txBody>
      </p:sp>
      <p:sp>
        <p:nvSpPr>
          <p:cNvPr id="8" name="Espaço Reservado para Imagem 11">
            <a:extLst>
              <a:ext uri="{FF2B5EF4-FFF2-40B4-BE49-F238E27FC236}">
                <a16:creationId xmlns:a16="http://schemas.microsoft.com/office/drawing/2014/main" id="{93F2A978-BACC-44E9-9813-E9BB69E5BD66}"/>
              </a:ext>
            </a:extLst>
          </p:cNvPr>
          <p:cNvSpPr>
            <a:spLocks noGrp="1"/>
          </p:cNvSpPr>
          <p:nvPr>
            <p:ph type="pic" sz="quarter" idx="12"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20087389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9FBF69-A9BB-49E5-A4E4-494587EDB15C}"/>
              </a:ext>
            </a:extLst>
          </p:cNvPr>
          <p:cNvSpPr>
            <a:spLocks noGrp="1"/>
          </p:cNvSpPr>
          <p:nvPr>
            <p:ph type="title" hasCustomPrompt="1"/>
          </p:nvPr>
        </p:nvSpPr>
        <p:spPr/>
        <p:txBody>
          <a:bodyPr/>
          <a:lstStyle>
            <a:lvl1pPr>
              <a:defRPr/>
            </a:lvl1pPr>
          </a:lstStyle>
          <a:p>
            <a:r>
              <a:rPr lang="en-US"/>
              <a:t>Sample slide layout: 3 columns with subtitles</a:t>
            </a:r>
          </a:p>
        </p:txBody>
      </p:sp>
      <p:sp>
        <p:nvSpPr>
          <p:cNvPr id="5" name="Content Placeholder 9">
            <a:extLst>
              <a:ext uri="{FF2B5EF4-FFF2-40B4-BE49-F238E27FC236}">
                <a16:creationId xmlns:a16="http://schemas.microsoft.com/office/drawing/2014/main" id="{C02039A0-423F-41B5-952C-B7C96CC6D48B}"/>
              </a:ext>
            </a:extLst>
          </p:cNvPr>
          <p:cNvSpPr>
            <a:spLocks noGrp="1"/>
          </p:cNvSpPr>
          <p:nvPr>
            <p:ph sz="quarter" idx="13" hasCustomPrompt="1"/>
          </p:nvPr>
        </p:nvSpPr>
        <p:spPr>
          <a:xfrm>
            <a:off x="447674" y="1295400"/>
            <a:ext cx="3581400" cy="4955088"/>
          </a:xfrm>
          <a:prstGeom prst="rect">
            <a:avLst/>
          </a:prstGeom>
        </p:spPr>
        <p:txBody>
          <a:bodyPr lIns="0" tIns="0" rIns="0" bIns="0"/>
          <a:lstStyle>
            <a:lvl1pPr marL="0" indent="0">
              <a:lnSpc>
                <a:spcPct val="100000"/>
              </a:lnSpc>
              <a:spcBef>
                <a:spcPts val="1600"/>
              </a:spcBef>
              <a:buClr>
                <a:srgbClr val="808080"/>
              </a:buClr>
              <a:buNone/>
              <a:defRPr sz="2000">
                <a:solidFill>
                  <a:schemeClr val="tx1"/>
                </a:solidFill>
              </a:defRPr>
            </a:lvl1pPr>
            <a:lvl2pPr marL="228594" indent="-228594">
              <a:lnSpc>
                <a:spcPct val="100000"/>
              </a:lnSpc>
              <a:spcBef>
                <a:spcPts val="1600"/>
              </a:spcBef>
              <a:buClr>
                <a:srgbClr val="808080"/>
              </a:buClr>
              <a:buFont typeface="Arial" panose="020B0604020202020204" pitchFamily="34" charset="0"/>
              <a:buChar char="•"/>
              <a:defRPr sz="2000">
                <a:solidFill>
                  <a:srgbClr val="020920"/>
                </a:solidFill>
              </a:defRPr>
            </a:lvl2pPr>
            <a:lvl3pPr marL="685783" indent="-228594">
              <a:lnSpc>
                <a:spcPct val="100000"/>
              </a:lnSpc>
              <a:spcBef>
                <a:spcPts val="400"/>
              </a:spcBef>
              <a:buClr>
                <a:srgbClr val="808080"/>
              </a:buClr>
              <a:buFont typeface="Arial" panose="020B0604020202020204" pitchFamily="34" charset="0"/>
              <a:buChar char="–"/>
              <a:defRPr sz="1400">
                <a:solidFill>
                  <a:srgbClr val="020920"/>
                </a:solidFill>
              </a:defRPr>
            </a:lvl3pPr>
            <a:lvl4pPr marL="1600160" indent="-228594">
              <a:buClr>
                <a:srgbClr val="808080"/>
              </a:buClr>
              <a:buFont typeface="Arial" panose="020B0604020202020204" pitchFamily="34" charset="0"/>
              <a:buChar char="–"/>
              <a:defRPr sz="1867">
                <a:solidFill>
                  <a:schemeClr val="bg2"/>
                </a:solidFill>
              </a:defRPr>
            </a:lvl4pPr>
            <a:lvl5pPr marL="2057349" indent="-228594">
              <a:buClr>
                <a:srgbClr val="808080"/>
              </a:buClr>
              <a:buFont typeface="Arial" panose="020B0604020202020204" pitchFamily="34" charset="0"/>
              <a:buChar char="–"/>
              <a:defRPr sz="1867">
                <a:solidFill>
                  <a:schemeClr val="bg2"/>
                </a:solidFill>
              </a:defRPr>
            </a:lvl5pPr>
          </a:lstStyle>
          <a:p>
            <a:r>
              <a:rPr lang="en-US">
                <a:solidFill>
                  <a:schemeClr val="tx1"/>
                </a:solidFill>
              </a:rPr>
              <a:t>SAMPLE HEADER</a:t>
            </a:r>
          </a:p>
          <a:p>
            <a:pPr lvl="1"/>
            <a:r>
              <a:rPr lang="en-US"/>
              <a:t>Sample text indent 1</a:t>
            </a:r>
          </a:p>
          <a:p>
            <a:pPr lvl="2"/>
            <a:r>
              <a:rPr lang="en-US"/>
              <a:t>Sample indent 2: Drawing Tools tab &gt; Format &gt; Paragraph &gt; Increase Indent button</a:t>
            </a:r>
          </a:p>
          <a:p>
            <a:pPr lvl="2"/>
            <a:r>
              <a:rPr lang="en-US"/>
              <a:t>To decrease indent use Drawing Tools tab &gt; Format &gt; Paragraph &gt; Decrease Indent button</a:t>
            </a:r>
          </a:p>
          <a:p>
            <a:pPr lvl="1"/>
            <a:r>
              <a:rPr lang="en-US"/>
              <a:t>Sample text </a:t>
            </a:r>
          </a:p>
          <a:p>
            <a:pPr lvl="2"/>
            <a:endParaRPr lang="pt-BR"/>
          </a:p>
        </p:txBody>
      </p:sp>
      <p:sp>
        <p:nvSpPr>
          <p:cNvPr id="6" name="Content Placeholder 9">
            <a:extLst>
              <a:ext uri="{FF2B5EF4-FFF2-40B4-BE49-F238E27FC236}">
                <a16:creationId xmlns:a16="http://schemas.microsoft.com/office/drawing/2014/main" id="{49187027-7547-4419-854A-CFC9EB33BDC5}"/>
              </a:ext>
            </a:extLst>
          </p:cNvPr>
          <p:cNvSpPr>
            <a:spLocks noGrp="1"/>
          </p:cNvSpPr>
          <p:nvPr>
            <p:ph sz="quarter" idx="14" hasCustomPrompt="1"/>
          </p:nvPr>
        </p:nvSpPr>
        <p:spPr>
          <a:xfrm>
            <a:off x="4305300" y="1295400"/>
            <a:ext cx="3581400" cy="4955088"/>
          </a:xfrm>
          <a:prstGeom prst="rect">
            <a:avLst/>
          </a:prstGeom>
        </p:spPr>
        <p:txBody>
          <a:bodyPr lIns="0" tIns="0" rIns="0" bIns="0"/>
          <a:lstStyle>
            <a:lvl1pPr marL="0" indent="0">
              <a:lnSpc>
                <a:spcPct val="100000"/>
              </a:lnSpc>
              <a:spcBef>
                <a:spcPts val="1600"/>
              </a:spcBef>
              <a:buClr>
                <a:srgbClr val="808080"/>
              </a:buClr>
              <a:buNone/>
              <a:defRPr sz="2000">
                <a:solidFill>
                  <a:schemeClr val="tx1"/>
                </a:solidFill>
              </a:defRPr>
            </a:lvl1pPr>
            <a:lvl2pPr marL="228594" indent="-228594">
              <a:lnSpc>
                <a:spcPct val="100000"/>
              </a:lnSpc>
              <a:spcBef>
                <a:spcPts val="1600"/>
              </a:spcBef>
              <a:buClr>
                <a:srgbClr val="808080"/>
              </a:buClr>
              <a:buFont typeface="Arial" panose="020B0604020202020204" pitchFamily="34" charset="0"/>
              <a:buChar char="•"/>
              <a:defRPr sz="2000">
                <a:solidFill>
                  <a:srgbClr val="020920"/>
                </a:solidFill>
              </a:defRPr>
            </a:lvl2pPr>
            <a:lvl3pPr marL="685783" indent="-228594">
              <a:lnSpc>
                <a:spcPct val="100000"/>
              </a:lnSpc>
              <a:spcBef>
                <a:spcPts val="400"/>
              </a:spcBef>
              <a:buClr>
                <a:srgbClr val="808080"/>
              </a:buClr>
              <a:buFont typeface="Arial" panose="020B0604020202020204" pitchFamily="34" charset="0"/>
              <a:buChar char="–"/>
              <a:defRPr sz="1400">
                <a:solidFill>
                  <a:srgbClr val="020920"/>
                </a:solidFill>
              </a:defRPr>
            </a:lvl3pPr>
            <a:lvl4pPr marL="1600160" indent="-228594">
              <a:buClr>
                <a:srgbClr val="808080"/>
              </a:buClr>
              <a:buFont typeface="Arial" panose="020B0604020202020204" pitchFamily="34" charset="0"/>
              <a:buChar char="–"/>
              <a:defRPr sz="1867">
                <a:solidFill>
                  <a:schemeClr val="bg2"/>
                </a:solidFill>
              </a:defRPr>
            </a:lvl4pPr>
            <a:lvl5pPr marL="2057349" indent="-228594">
              <a:buClr>
                <a:srgbClr val="808080"/>
              </a:buClr>
              <a:buFont typeface="Arial" panose="020B0604020202020204" pitchFamily="34" charset="0"/>
              <a:buChar char="–"/>
              <a:defRPr sz="1867">
                <a:solidFill>
                  <a:schemeClr val="bg2"/>
                </a:solidFill>
              </a:defRPr>
            </a:lvl5pPr>
          </a:lstStyle>
          <a:p>
            <a:r>
              <a:rPr lang="en-US">
                <a:solidFill>
                  <a:schemeClr val="tx1"/>
                </a:solidFill>
              </a:rPr>
              <a:t>SAMPLE HEADER</a:t>
            </a:r>
          </a:p>
          <a:p>
            <a:pPr lvl="1"/>
            <a:r>
              <a:rPr lang="en-US"/>
              <a:t>Sample text indent 1</a:t>
            </a:r>
          </a:p>
          <a:p>
            <a:pPr lvl="2"/>
            <a:r>
              <a:rPr lang="en-US"/>
              <a:t>Sample indent 2: Drawing Tools tab &gt; Format &gt; Paragraph &gt; Increase Indent button</a:t>
            </a:r>
          </a:p>
          <a:p>
            <a:pPr lvl="2"/>
            <a:r>
              <a:rPr lang="en-US"/>
              <a:t>To decrease indent use Drawing Tools tab &gt; Format &gt; Paragraph &gt; Decrease Indent button</a:t>
            </a:r>
          </a:p>
          <a:p>
            <a:pPr lvl="1"/>
            <a:r>
              <a:rPr lang="en-US"/>
              <a:t>Sample text </a:t>
            </a:r>
          </a:p>
        </p:txBody>
      </p:sp>
      <p:sp>
        <p:nvSpPr>
          <p:cNvPr id="7" name="Content Placeholder 9">
            <a:extLst>
              <a:ext uri="{FF2B5EF4-FFF2-40B4-BE49-F238E27FC236}">
                <a16:creationId xmlns:a16="http://schemas.microsoft.com/office/drawing/2014/main" id="{86B764C6-7FBD-4C3C-8E4F-7ADF6DA58421}"/>
              </a:ext>
            </a:extLst>
          </p:cNvPr>
          <p:cNvSpPr>
            <a:spLocks noGrp="1"/>
          </p:cNvSpPr>
          <p:nvPr>
            <p:ph sz="quarter" idx="15" hasCustomPrompt="1"/>
          </p:nvPr>
        </p:nvSpPr>
        <p:spPr>
          <a:xfrm>
            <a:off x="8162926" y="1295400"/>
            <a:ext cx="3581400" cy="4955088"/>
          </a:xfrm>
          <a:prstGeom prst="rect">
            <a:avLst/>
          </a:prstGeom>
        </p:spPr>
        <p:txBody>
          <a:bodyPr lIns="0" tIns="0" rIns="0" bIns="0"/>
          <a:lstStyle>
            <a:lvl1pPr marL="0" indent="0">
              <a:lnSpc>
                <a:spcPct val="100000"/>
              </a:lnSpc>
              <a:spcBef>
                <a:spcPts val="1600"/>
              </a:spcBef>
              <a:buClr>
                <a:srgbClr val="808080"/>
              </a:buClr>
              <a:buNone/>
              <a:defRPr sz="2000">
                <a:solidFill>
                  <a:schemeClr val="tx1"/>
                </a:solidFill>
              </a:defRPr>
            </a:lvl1pPr>
            <a:lvl2pPr marL="228594" indent="-228594">
              <a:lnSpc>
                <a:spcPct val="100000"/>
              </a:lnSpc>
              <a:spcBef>
                <a:spcPts val="1600"/>
              </a:spcBef>
              <a:buClr>
                <a:srgbClr val="808080"/>
              </a:buClr>
              <a:buFont typeface="Arial" panose="020B0604020202020204" pitchFamily="34" charset="0"/>
              <a:buChar char="•"/>
              <a:defRPr sz="2000">
                <a:solidFill>
                  <a:srgbClr val="020920"/>
                </a:solidFill>
              </a:defRPr>
            </a:lvl2pPr>
            <a:lvl3pPr marL="685783" indent="-228594">
              <a:lnSpc>
                <a:spcPct val="100000"/>
              </a:lnSpc>
              <a:spcBef>
                <a:spcPts val="400"/>
              </a:spcBef>
              <a:buClr>
                <a:srgbClr val="808080"/>
              </a:buClr>
              <a:buFont typeface="Arial" panose="020B0604020202020204" pitchFamily="34" charset="0"/>
              <a:buChar char="–"/>
              <a:defRPr sz="1400">
                <a:solidFill>
                  <a:srgbClr val="020920"/>
                </a:solidFill>
              </a:defRPr>
            </a:lvl3pPr>
            <a:lvl4pPr marL="1600160" indent="-228594">
              <a:buClr>
                <a:srgbClr val="808080"/>
              </a:buClr>
              <a:buFont typeface="Arial" panose="020B0604020202020204" pitchFamily="34" charset="0"/>
              <a:buChar char="–"/>
              <a:defRPr sz="1867">
                <a:solidFill>
                  <a:schemeClr val="bg2"/>
                </a:solidFill>
              </a:defRPr>
            </a:lvl4pPr>
            <a:lvl5pPr marL="2057349" indent="-228594">
              <a:buClr>
                <a:srgbClr val="808080"/>
              </a:buClr>
              <a:buFont typeface="Arial" panose="020B0604020202020204" pitchFamily="34" charset="0"/>
              <a:buChar char="–"/>
              <a:defRPr sz="1867">
                <a:solidFill>
                  <a:schemeClr val="bg2"/>
                </a:solidFill>
              </a:defRPr>
            </a:lvl5pPr>
          </a:lstStyle>
          <a:p>
            <a:r>
              <a:rPr lang="en-US">
                <a:solidFill>
                  <a:schemeClr val="tx1"/>
                </a:solidFill>
              </a:rPr>
              <a:t>SAMPLE HEADER</a:t>
            </a:r>
          </a:p>
          <a:p>
            <a:pPr lvl="1"/>
            <a:r>
              <a:rPr lang="en-US"/>
              <a:t>Sample text indent 1</a:t>
            </a:r>
          </a:p>
          <a:p>
            <a:pPr lvl="2"/>
            <a:r>
              <a:rPr lang="en-US"/>
              <a:t>Sample indent 2: Drawing Tools tab &gt; Format &gt; Paragraph &gt; Increase Indent button</a:t>
            </a:r>
          </a:p>
          <a:p>
            <a:pPr lvl="2"/>
            <a:r>
              <a:rPr lang="en-US"/>
              <a:t>To decrease indent use Drawing Tools tab &gt; Format &gt; Paragraph &gt; Decrease Indent button</a:t>
            </a:r>
          </a:p>
          <a:p>
            <a:pPr lvl="1"/>
            <a:r>
              <a:rPr lang="en-US"/>
              <a:t>Sample text </a:t>
            </a:r>
          </a:p>
        </p:txBody>
      </p:sp>
      <p:sp>
        <p:nvSpPr>
          <p:cNvPr id="8" name="Subtitle 2">
            <a:extLst>
              <a:ext uri="{FF2B5EF4-FFF2-40B4-BE49-F238E27FC236}">
                <a16:creationId xmlns:a16="http://schemas.microsoft.com/office/drawing/2014/main" id="{3E32029F-37DB-4C5B-B210-691CA82BD807}"/>
              </a:ext>
            </a:extLst>
          </p:cNvPr>
          <p:cNvSpPr>
            <a:spLocks noGrp="1"/>
          </p:cNvSpPr>
          <p:nvPr>
            <p:ph type="subTitle" idx="1" hasCustomPrompt="1"/>
          </p:nvPr>
        </p:nvSpPr>
        <p:spPr>
          <a:xfrm>
            <a:off x="447674" y="855741"/>
            <a:ext cx="11296651" cy="276999"/>
          </a:xfrm>
          <a:prstGeom prst="rect">
            <a:avLst/>
          </a:prstGeom>
        </p:spPr>
        <p:txBody>
          <a:bodyPr wrap="square" lIns="0" tIns="0" rIns="0" bIns="0">
            <a:spAutoFit/>
          </a:bodyPr>
          <a:lstStyle>
            <a:lvl1pPr marL="0" indent="0" algn="l">
              <a:lnSpc>
                <a:spcPct val="100000"/>
              </a:lnSpc>
              <a:spcBef>
                <a:spcPts val="0"/>
              </a:spcBef>
              <a:buNone/>
              <a:defRPr sz="1800">
                <a:solidFill>
                  <a:srgbClr val="020920"/>
                </a:solidFill>
                <a:latin typeface="Helvetica" panose="020B0604020202020204" pitchFamily="34" charset="0"/>
                <a:cs typeface="Helvetica"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a:t>Click </a:t>
            </a:r>
            <a:r>
              <a:rPr lang="pt-BR" err="1"/>
              <a:t>to</a:t>
            </a:r>
            <a:r>
              <a:rPr lang="pt-BR"/>
              <a:t> </a:t>
            </a:r>
            <a:r>
              <a:rPr lang="pt-BR" err="1"/>
              <a:t>edit</a:t>
            </a:r>
            <a:r>
              <a:rPr lang="pt-BR"/>
              <a:t> </a:t>
            </a:r>
            <a:r>
              <a:rPr lang="pt-BR" err="1"/>
              <a:t>subtitle</a:t>
            </a:r>
            <a:r>
              <a:rPr lang="pt-BR"/>
              <a:t> </a:t>
            </a:r>
            <a:r>
              <a:rPr lang="pt-BR" err="1"/>
              <a:t>or</a:t>
            </a:r>
            <a:r>
              <a:rPr lang="pt-BR"/>
              <a:t> delete </a:t>
            </a:r>
            <a:r>
              <a:rPr lang="pt-BR" err="1"/>
              <a:t>this</a:t>
            </a:r>
            <a:r>
              <a:rPr lang="pt-BR"/>
              <a:t> </a:t>
            </a:r>
            <a:r>
              <a:rPr lang="pt-BR" err="1"/>
              <a:t>space</a:t>
            </a:r>
            <a:endParaRPr lang="en-US"/>
          </a:p>
        </p:txBody>
      </p:sp>
      <p:sp>
        <p:nvSpPr>
          <p:cNvPr id="9" name="Espaço Reservado para Imagem 11">
            <a:extLst>
              <a:ext uri="{FF2B5EF4-FFF2-40B4-BE49-F238E27FC236}">
                <a16:creationId xmlns:a16="http://schemas.microsoft.com/office/drawing/2014/main" id="{3488EB05-A545-4200-A2AD-79B3E1182A19}"/>
              </a:ext>
            </a:extLst>
          </p:cNvPr>
          <p:cNvSpPr>
            <a:spLocks noGrp="1"/>
          </p:cNvSpPr>
          <p:nvPr>
            <p:ph type="pic" sz="quarter" idx="12"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8629248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5BFF1F-B910-4157-A5CC-E53E9C61D9B9}"/>
              </a:ext>
            </a:extLst>
          </p:cNvPr>
          <p:cNvSpPr>
            <a:spLocks noGrp="1"/>
          </p:cNvSpPr>
          <p:nvPr>
            <p:ph type="title" hasCustomPrompt="1"/>
          </p:nvPr>
        </p:nvSpPr>
        <p:spPr/>
        <p:txBody>
          <a:bodyPr/>
          <a:lstStyle>
            <a:lvl1pPr>
              <a:defRPr/>
            </a:lvl1pPr>
          </a:lstStyle>
          <a:p>
            <a:r>
              <a:rPr lang="en-US"/>
              <a:t>Sample slide layout: 4 columns with subtitles</a:t>
            </a:r>
          </a:p>
        </p:txBody>
      </p:sp>
      <p:sp>
        <p:nvSpPr>
          <p:cNvPr id="5" name="Content Placeholder 6">
            <a:extLst>
              <a:ext uri="{FF2B5EF4-FFF2-40B4-BE49-F238E27FC236}">
                <a16:creationId xmlns:a16="http://schemas.microsoft.com/office/drawing/2014/main" id="{5F41E3E3-F73B-4D57-8261-4D8180E52165}"/>
              </a:ext>
            </a:extLst>
          </p:cNvPr>
          <p:cNvSpPr>
            <a:spLocks noGrp="1"/>
          </p:cNvSpPr>
          <p:nvPr>
            <p:ph sz="quarter" idx="12"/>
          </p:nvPr>
        </p:nvSpPr>
        <p:spPr>
          <a:xfrm>
            <a:off x="381000" y="1447800"/>
            <a:ext cx="2743200" cy="609600"/>
          </a:xfrm>
          <a:prstGeom prst="rect">
            <a:avLst/>
          </a:prstGeom>
          <a:solidFill>
            <a:schemeClr val="tx1"/>
          </a:solidFill>
          <a:ln w="12700">
            <a:noFill/>
          </a:ln>
        </p:spPr>
        <p:txBody>
          <a:bodyPr lIns="0" tIns="0" rIns="0" bIns="0" anchor="ctr" anchorCtr="0"/>
          <a:lstStyle>
            <a:lvl1pPr marL="0" indent="0" algn="ctr">
              <a:lnSpc>
                <a:spcPct val="100000"/>
              </a:lnSpc>
              <a:spcBef>
                <a:spcPts val="0"/>
              </a:spcBef>
              <a:buNone/>
              <a:defRPr sz="1600" cap="all" baseline="0">
                <a:solidFill>
                  <a:schemeClr val="bg1"/>
                </a:solidFill>
              </a:defRPr>
            </a:lvl1pPr>
            <a:lvl2pPr marL="457189" indent="0">
              <a:buNone/>
              <a:defRPr>
                <a:solidFill>
                  <a:schemeClr val="tx2"/>
                </a:solidFill>
              </a:defRPr>
            </a:lvl2pPr>
            <a:lvl3pPr marL="914377" indent="0">
              <a:buNone/>
              <a:defRPr>
                <a:solidFill>
                  <a:schemeClr val="tx2"/>
                </a:solidFill>
              </a:defRPr>
            </a:lvl3pPr>
            <a:lvl4pPr marL="1371566" indent="0">
              <a:buNone/>
              <a:defRPr>
                <a:solidFill>
                  <a:schemeClr val="tx2"/>
                </a:solidFill>
              </a:defRPr>
            </a:lvl4pPr>
            <a:lvl5pPr marL="1828754" indent="0">
              <a:buNone/>
              <a:defRPr>
                <a:solidFill>
                  <a:schemeClr val="tx2"/>
                </a:solidFill>
              </a:defRPr>
            </a:lvl5pPr>
          </a:lstStyle>
          <a:p>
            <a:pPr lvl="0"/>
            <a:r>
              <a:rPr lang="en-US"/>
              <a:t>Click to edit Master text styles</a:t>
            </a:r>
          </a:p>
        </p:txBody>
      </p:sp>
      <p:sp>
        <p:nvSpPr>
          <p:cNvPr id="6" name="Content Placeholder 9">
            <a:extLst>
              <a:ext uri="{FF2B5EF4-FFF2-40B4-BE49-F238E27FC236}">
                <a16:creationId xmlns:a16="http://schemas.microsoft.com/office/drawing/2014/main" id="{D9631775-1473-43F9-8B6A-06B24FAF0ECB}"/>
              </a:ext>
            </a:extLst>
          </p:cNvPr>
          <p:cNvSpPr>
            <a:spLocks noGrp="1"/>
          </p:cNvSpPr>
          <p:nvPr>
            <p:ph sz="quarter" idx="13"/>
          </p:nvPr>
        </p:nvSpPr>
        <p:spPr>
          <a:xfrm>
            <a:off x="381000" y="2057400"/>
            <a:ext cx="2743200" cy="4038600"/>
          </a:xfrm>
          <a:prstGeom prst="rect">
            <a:avLst/>
          </a:prstGeom>
          <a:solidFill>
            <a:srgbClr val="EEEEEE"/>
          </a:solidFill>
          <a:ln w="12700">
            <a:noFill/>
          </a:ln>
        </p:spPr>
        <p:txBody>
          <a:bodyPr lIns="91440" tIns="91440" rIns="91440" bIns="0"/>
          <a:lstStyle>
            <a:lvl1pPr marL="152396" indent="-152396">
              <a:lnSpc>
                <a:spcPct val="100000"/>
              </a:lnSpc>
              <a:spcBef>
                <a:spcPts val="800"/>
              </a:spcBef>
              <a:buClr>
                <a:srgbClr val="808080"/>
              </a:buClr>
              <a:defRPr sz="1600">
                <a:solidFill>
                  <a:schemeClr val="tx2"/>
                </a:solidFill>
              </a:defRPr>
            </a:lvl1pPr>
            <a:lvl2pPr marL="461422" indent="-156629">
              <a:lnSpc>
                <a:spcPct val="100000"/>
              </a:lnSpc>
              <a:spcBef>
                <a:spcPts val="400"/>
              </a:spcBef>
              <a:buClr>
                <a:srgbClr val="808080"/>
              </a:buClr>
              <a:buFont typeface="Arial" panose="020B0604020202020204" pitchFamily="34" charset="0"/>
              <a:buChar char="–"/>
              <a:defRPr sz="1333">
                <a:solidFill>
                  <a:schemeClr val="tx2"/>
                </a:solidFill>
              </a:defRPr>
            </a:lvl2pPr>
            <a:lvl3pPr marL="766214" indent="-156629">
              <a:lnSpc>
                <a:spcPct val="100000"/>
              </a:lnSpc>
              <a:spcBef>
                <a:spcPts val="0"/>
              </a:spcBef>
              <a:buClr>
                <a:srgbClr val="808080"/>
              </a:buClr>
              <a:buFont typeface="Wingdings" panose="05000000000000000000" pitchFamily="2" charset="2"/>
              <a:buChar char="§"/>
              <a:defRPr sz="1067">
                <a:solidFill>
                  <a:schemeClr val="tx2"/>
                </a:solidFill>
              </a:defRPr>
            </a:lvl3pPr>
            <a:lvl4pPr marL="1600160" indent="-228594">
              <a:buClr>
                <a:srgbClr val="808080"/>
              </a:buClr>
              <a:buFont typeface="Arial" panose="020B0604020202020204" pitchFamily="34" charset="0"/>
              <a:buChar char="–"/>
              <a:defRPr sz="1867">
                <a:solidFill>
                  <a:schemeClr val="bg2"/>
                </a:solidFill>
              </a:defRPr>
            </a:lvl4pPr>
            <a:lvl5pPr marL="2057349" indent="-228594">
              <a:buClr>
                <a:srgbClr val="808080"/>
              </a:buClr>
              <a:buFont typeface="Arial" panose="020B0604020202020204" pitchFamily="34" charset="0"/>
              <a:buChar char="–"/>
              <a:defRPr sz="1867">
                <a:solidFill>
                  <a:schemeClr val="bg2"/>
                </a:solidFill>
              </a:defRPr>
            </a:lvl5pPr>
          </a:lstStyle>
          <a:p>
            <a:pPr lvl="0"/>
            <a:r>
              <a:rPr lang="en-US"/>
              <a:t>Click to edit Master text styles</a:t>
            </a:r>
          </a:p>
          <a:p>
            <a:pPr lvl="1"/>
            <a:r>
              <a:rPr lang="en-US"/>
              <a:t>Second level</a:t>
            </a:r>
          </a:p>
          <a:p>
            <a:pPr lvl="2"/>
            <a:r>
              <a:rPr lang="en-US"/>
              <a:t>Third level</a:t>
            </a:r>
          </a:p>
        </p:txBody>
      </p:sp>
      <p:sp>
        <p:nvSpPr>
          <p:cNvPr id="7" name="Content Placeholder 6">
            <a:extLst>
              <a:ext uri="{FF2B5EF4-FFF2-40B4-BE49-F238E27FC236}">
                <a16:creationId xmlns:a16="http://schemas.microsoft.com/office/drawing/2014/main" id="{CB1C1E30-5126-4B29-9B03-1AFAC2EF3906}"/>
              </a:ext>
            </a:extLst>
          </p:cNvPr>
          <p:cNvSpPr>
            <a:spLocks noGrp="1"/>
          </p:cNvSpPr>
          <p:nvPr>
            <p:ph sz="quarter" idx="16"/>
          </p:nvPr>
        </p:nvSpPr>
        <p:spPr>
          <a:xfrm>
            <a:off x="3276600" y="1447800"/>
            <a:ext cx="2743200" cy="609600"/>
          </a:xfrm>
          <a:prstGeom prst="rect">
            <a:avLst/>
          </a:prstGeom>
          <a:solidFill>
            <a:schemeClr val="tx1"/>
          </a:solidFill>
          <a:ln w="12700">
            <a:noFill/>
          </a:ln>
        </p:spPr>
        <p:txBody>
          <a:bodyPr lIns="0" tIns="0" rIns="0" bIns="0" anchor="ctr" anchorCtr="0"/>
          <a:lstStyle>
            <a:lvl1pPr marL="0" indent="0" algn="ctr">
              <a:lnSpc>
                <a:spcPct val="100000"/>
              </a:lnSpc>
              <a:spcBef>
                <a:spcPts val="0"/>
              </a:spcBef>
              <a:buNone/>
              <a:defRPr sz="1600" cap="all" baseline="0">
                <a:solidFill>
                  <a:schemeClr val="bg1"/>
                </a:solidFill>
              </a:defRPr>
            </a:lvl1pPr>
            <a:lvl2pPr marL="457189" indent="0">
              <a:buNone/>
              <a:defRPr>
                <a:solidFill>
                  <a:schemeClr val="tx2"/>
                </a:solidFill>
              </a:defRPr>
            </a:lvl2pPr>
            <a:lvl3pPr marL="914377" indent="0">
              <a:buNone/>
              <a:defRPr>
                <a:solidFill>
                  <a:schemeClr val="tx2"/>
                </a:solidFill>
              </a:defRPr>
            </a:lvl3pPr>
            <a:lvl4pPr marL="1371566" indent="0">
              <a:buNone/>
              <a:defRPr>
                <a:solidFill>
                  <a:schemeClr val="tx2"/>
                </a:solidFill>
              </a:defRPr>
            </a:lvl4pPr>
            <a:lvl5pPr marL="1828754" indent="0">
              <a:buNone/>
              <a:defRPr>
                <a:solidFill>
                  <a:schemeClr val="tx2"/>
                </a:solidFill>
              </a:defRPr>
            </a:lvl5pPr>
          </a:lstStyle>
          <a:p>
            <a:pPr lvl="0"/>
            <a:r>
              <a:rPr lang="en-US"/>
              <a:t>Click to edit Master text styles</a:t>
            </a:r>
          </a:p>
        </p:txBody>
      </p:sp>
      <p:sp>
        <p:nvSpPr>
          <p:cNvPr id="8" name="Content Placeholder 9">
            <a:extLst>
              <a:ext uri="{FF2B5EF4-FFF2-40B4-BE49-F238E27FC236}">
                <a16:creationId xmlns:a16="http://schemas.microsoft.com/office/drawing/2014/main" id="{63C17668-FB15-4236-AE76-94C32C7D42B6}"/>
              </a:ext>
            </a:extLst>
          </p:cNvPr>
          <p:cNvSpPr>
            <a:spLocks noGrp="1"/>
          </p:cNvSpPr>
          <p:nvPr>
            <p:ph sz="quarter" idx="18"/>
          </p:nvPr>
        </p:nvSpPr>
        <p:spPr>
          <a:xfrm>
            <a:off x="3276600" y="2057400"/>
            <a:ext cx="2743200" cy="4038600"/>
          </a:xfrm>
          <a:prstGeom prst="rect">
            <a:avLst/>
          </a:prstGeom>
          <a:solidFill>
            <a:srgbClr val="EEEEEE"/>
          </a:solidFill>
          <a:ln w="12700">
            <a:noFill/>
          </a:ln>
        </p:spPr>
        <p:txBody>
          <a:bodyPr lIns="91440" tIns="91440" rIns="91440" bIns="0"/>
          <a:lstStyle>
            <a:lvl1pPr marL="152396" indent="-152396">
              <a:lnSpc>
                <a:spcPct val="100000"/>
              </a:lnSpc>
              <a:spcBef>
                <a:spcPts val="800"/>
              </a:spcBef>
              <a:buClr>
                <a:srgbClr val="808080"/>
              </a:buClr>
              <a:defRPr sz="1600">
                <a:solidFill>
                  <a:schemeClr val="tx2"/>
                </a:solidFill>
              </a:defRPr>
            </a:lvl1pPr>
            <a:lvl2pPr marL="461422" indent="-156629">
              <a:lnSpc>
                <a:spcPct val="100000"/>
              </a:lnSpc>
              <a:spcBef>
                <a:spcPts val="400"/>
              </a:spcBef>
              <a:buClr>
                <a:srgbClr val="808080"/>
              </a:buClr>
              <a:buFont typeface="Arial" panose="020B0604020202020204" pitchFamily="34" charset="0"/>
              <a:buChar char="–"/>
              <a:defRPr sz="1333">
                <a:solidFill>
                  <a:schemeClr val="tx2"/>
                </a:solidFill>
              </a:defRPr>
            </a:lvl2pPr>
            <a:lvl3pPr marL="766214" indent="-156629">
              <a:lnSpc>
                <a:spcPct val="100000"/>
              </a:lnSpc>
              <a:spcBef>
                <a:spcPts val="0"/>
              </a:spcBef>
              <a:buClr>
                <a:srgbClr val="808080"/>
              </a:buClr>
              <a:buFont typeface="Wingdings" panose="05000000000000000000" pitchFamily="2" charset="2"/>
              <a:buChar char="§"/>
              <a:defRPr sz="1067">
                <a:solidFill>
                  <a:schemeClr val="tx2"/>
                </a:solidFill>
              </a:defRPr>
            </a:lvl3pPr>
            <a:lvl4pPr marL="1600160" indent="-228594">
              <a:buClr>
                <a:srgbClr val="808080"/>
              </a:buClr>
              <a:buFont typeface="Arial" panose="020B0604020202020204" pitchFamily="34" charset="0"/>
              <a:buChar char="–"/>
              <a:defRPr sz="1867">
                <a:solidFill>
                  <a:schemeClr val="bg2"/>
                </a:solidFill>
              </a:defRPr>
            </a:lvl4pPr>
            <a:lvl5pPr marL="2057349" indent="-228594">
              <a:buClr>
                <a:srgbClr val="808080"/>
              </a:buClr>
              <a:buFont typeface="Arial" panose="020B0604020202020204" pitchFamily="34" charset="0"/>
              <a:buChar char="–"/>
              <a:defRPr sz="1867">
                <a:solidFill>
                  <a:schemeClr val="bg2"/>
                </a:solidFill>
              </a:defRPr>
            </a:lvl5pPr>
          </a:lstStyle>
          <a:p>
            <a:pPr lvl="0"/>
            <a:r>
              <a:rPr lang="en-US"/>
              <a:t>Click to edit Master text styles</a:t>
            </a:r>
          </a:p>
          <a:p>
            <a:pPr lvl="1"/>
            <a:r>
              <a:rPr lang="en-US"/>
              <a:t>Second level</a:t>
            </a:r>
          </a:p>
          <a:p>
            <a:pPr lvl="2"/>
            <a:r>
              <a:rPr lang="en-US"/>
              <a:t>Third level</a:t>
            </a:r>
          </a:p>
        </p:txBody>
      </p:sp>
      <p:sp>
        <p:nvSpPr>
          <p:cNvPr id="9" name="Content Placeholder 6">
            <a:extLst>
              <a:ext uri="{FF2B5EF4-FFF2-40B4-BE49-F238E27FC236}">
                <a16:creationId xmlns:a16="http://schemas.microsoft.com/office/drawing/2014/main" id="{A3DA6A49-C27C-46BB-99DC-AAC9B7AF2D40}"/>
              </a:ext>
            </a:extLst>
          </p:cNvPr>
          <p:cNvSpPr>
            <a:spLocks noGrp="1"/>
          </p:cNvSpPr>
          <p:nvPr>
            <p:ph sz="quarter" idx="19"/>
          </p:nvPr>
        </p:nvSpPr>
        <p:spPr>
          <a:xfrm>
            <a:off x="6172200" y="1447800"/>
            <a:ext cx="2743200" cy="609600"/>
          </a:xfrm>
          <a:prstGeom prst="rect">
            <a:avLst/>
          </a:prstGeom>
          <a:solidFill>
            <a:schemeClr val="tx1"/>
          </a:solidFill>
          <a:ln w="12700">
            <a:noFill/>
          </a:ln>
        </p:spPr>
        <p:txBody>
          <a:bodyPr lIns="0" tIns="0" rIns="0" bIns="0" anchor="ctr" anchorCtr="0"/>
          <a:lstStyle>
            <a:lvl1pPr marL="0" indent="0" algn="ctr">
              <a:lnSpc>
                <a:spcPct val="100000"/>
              </a:lnSpc>
              <a:spcBef>
                <a:spcPts val="0"/>
              </a:spcBef>
              <a:buNone/>
              <a:defRPr sz="1600" cap="all" baseline="0">
                <a:solidFill>
                  <a:schemeClr val="bg1"/>
                </a:solidFill>
              </a:defRPr>
            </a:lvl1pPr>
            <a:lvl2pPr marL="457189" indent="0">
              <a:buNone/>
              <a:defRPr>
                <a:solidFill>
                  <a:schemeClr val="tx2"/>
                </a:solidFill>
              </a:defRPr>
            </a:lvl2pPr>
            <a:lvl3pPr marL="914377" indent="0">
              <a:buNone/>
              <a:defRPr>
                <a:solidFill>
                  <a:schemeClr val="tx2"/>
                </a:solidFill>
              </a:defRPr>
            </a:lvl3pPr>
            <a:lvl4pPr marL="1371566" indent="0">
              <a:buNone/>
              <a:defRPr>
                <a:solidFill>
                  <a:schemeClr val="tx2"/>
                </a:solidFill>
              </a:defRPr>
            </a:lvl4pPr>
            <a:lvl5pPr marL="1828754" indent="0">
              <a:buNone/>
              <a:defRPr>
                <a:solidFill>
                  <a:schemeClr val="tx2"/>
                </a:solidFill>
              </a:defRPr>
            </a:lvl5pPr>
          </a:lstStyle>
          <a:p>
            <a:pPr lvl="0"/>
            <a:r>
              <a:rPr lang="en-US"/>
              <a:t>Click to edit Master text styles</a:t>
            </a:r>
          </a:p>
        </p:txBody>
      </p:sp>
      <p:sp>
        <p:nvSpPr>
          <p:cNvPr id="10" name="Content Placeholder 9">
            <a:extLst>
              <a:ext uri="{FF2B5EF4-FFF2-40B4-BE49-F238E27FC236}">
                <a16:creationId xmlns:a16="http://schemas.microsoft.com/office/drawing/2014/main" id="{546BFE34-9391-4A26-9CC5-3765AE039EBC}"/>
              </a:ext>
            </a:extLst>
          </p:cNvPr>
          <p:cNvSpPr>
            <a:spLocks noGrp="1"/>
          </p:cNvSpPr>
          <p:nvPr>
            <p:ph sz="quarter" idx="20"/>
          </p:nvPr>
        </p:nvSpPr>
        <p:spPr>
          <a:xfrm>
            <a:off x="6172200" y="2057400"/>
            <a:ext cx="2743200" cy="4038600"/>
          </a:xfrm>
          <a:prstGeom prst="rect">
            <a:avLst/>
          </a:prstGeom>
          <a:solidFill>
            <a:srgbClr val="EEEEEE"/>
          </a:solidFill>
          <a:ln w="12700">
            <a:noFill/>
          </a:ln>
        </p:spPr>
        <p:txBody>
          <a:bodyPr lIns="91440" tIns="91440" rIns="91440" bIns="0"/>
          <a:lstStyle>
            <a:lvl1pPr marL="152396" indent="-152396">
              <a:lnSpc>
                <a:spcPct val="100000"/>
              </a:lnSpc>
              <a:spcBef>
                <a:spcPts val="800"/>
              </a:spcBef>
              <a:buClr>
                <a:srgbClr val="808080"/>
              </a:buClr>
              <a:defRPr sz="1600">
                <a:solidFill>
                  <a:schemeClr val="tx2"/>
                </a:solidFill>
              </a:defRPr>
            </a:lvl1pPr>
            <a:lvl2pPr marL="461422" indent="-156629">
              <a:lnSpc>
                <a:spcPct val="100000"/>
              </a:lnSpc>
              <a:spcBef>
                <a:spcPts val="400"/>
              </a:spcBef>
              <a:buClr>
                <a:srgbClr val="808080"/>
              </a:buClr>
              <a:buFont typeface="Arial" panose="020B0604020202020204" pitchFamily="34" charset="0"/>
              <a:buChar char="–"/>
              <a:defRPr sz="1333">
                <a:solidFill>
                  <a:schemeClr val="tx2"/>
                </a:solidFill>
              </a:defRPr>
            </a:lvl2pPr>
            <a:lvl3pPr marL="766214" indent="-156629">
              <a:lnSpc>
                <a:spcPct val="100000"/>
              </a:lnSpc>
              <a:spcBef>
                <a:spcPts val="0"/>
              </a:spcBef>
              <a:buClr>
                <a:srgbClr val="808080"/>
              </a:buClr>
              <a:buFont typeface="Wingdings" panose="05000000000000000000" pitchFamily="2" charset="2"/>
              <a:buChar char="§"/>
              <a:defRPr sz="1067">
                <a:solidFill>
                  <a:schemeClr val="tx2"/>
                </a:solidFill>
              </a:defRPr>
            </a:lvl3pPr>
            <a:lvl4pPr marL="1600160" indent="-228594">
              <a:buClr>
                <a:srgbClr val="808080"/>
              </a:buClr>
              <a:buFont typeface="Arial" panose="020B0604020202020204" pitchFamily="34" charset="0"/>
              <a:buChar char="–"/>
              <a:defRPr sz="1867">
                <a:solidFill>
                  <a:schemeClr val="bg2"/>
                </a:solidFill>
              </a:defRPr>
            </a:lvl4pPr>
            <a:lvl5pPr marL="2057349" indent="-228594">
              <a:buClr>
                <a:srgbClr val="808080"/>
              </a:buClr>
              <a:buFont typeface="Arial" panose="020B0604020202020204" pitchFamily="34" charset="0"/>
              <a:buChar char="–"/>
              <a:defRPr sz="1867">
                <a:solidFill>
                  <a:schemeClr val="bg2"/>
                </a:solidFill>
              </a:defRPr>
            </a:lvl5pPr>
          </a:lstStyle>
          <a:p>
            <a:pPr lvl="0"/>
            <a:r>
              <a:rPr lang="en-US"/>
              <a:t>Click to edit Master text styles</a:t>
            </a:r>
          </a:p>
          <a:p>
            <a:pPr lvl="1"/>
            <a:r>
              <a:rPr lang="en-US"/>
              <a:t>Second level</a:t>
            </a:r>
          </a:p>
          <a:p>
            <a:pPr lvl="2"/>
            <a:r>
              <a:rPr lang="en-US"/>
              <a:t>Third level</a:t>
            </a:r>
          </a:p>
        </p:txBody>
      </p:sp>
      <p:sp>
        <p:nvSpPr>
          <p:cNvPr id="11" name="Content Placeholder 6">
            <a:extLst>
              <a:ext uri="{FF2B5EF4-FFF2-40B4-BE49-F238E27FC236}">
                <a16:creationId xmlns:a16="http://schemas.microsoft.com/office/drawing/2014/main" id="{79F1AD5D-2F2E-4EBA-99D4-441DEA5C1083}"/>
              </a:ext>
            </a:extLst>
          </p:cNvPr>
          <p:cNvSpPr>
            <a:spLocks noGrp="1"/>
          </p:cNvSpPr>
          <p:nvPr>
            <p:ph sz="quarter" idx="17"/>
          </p:nvPr>
        </p:nvSpPr>
        <p:spPr>
          <a:xfrm>
            <a:off x="9067800" y="1447800"/>
            <a:ext cx="2743200" cy="609600"/>
          </a:xfrm>
          <a:prstGeom prst="rect">
            <a:avLst/>
          </a:prstGeom>
          <a:solidFill>
            <a:schemeClr val="tx1"/>
          </a:solidFill>
          <a:ln w="12700">
            <a:noFill/>
          </a:ln>
        </p:spPr>
        <p:txBody>
          <a:bodyPr lIns="0" tIns="0" rIns="0" bIns="0" anchor="ctr" anchorCtr="0"/>
          <a:lstStyle>
            <a:lvl1pPr marL="0" indent="0" algn="ctr">
              <a:lnSpc>
                <a:spcPct val="100000"/>
              </a:lnSpc>
              <a:spcBef>
                <a:spcPts val="0"/>
              </a:spcBef>
              <a:buNone/>
              <a:defRPr sz="1600" cap="all" baseline="0">
                <a:solidFill>
                  <a:schemeClr val="bg1"/>
                </a:solidFill>
              </a:defRPr>
            </a:lvl1pPr>
            <a:lvl2pPr marL="457189" indent="0">
              <a:buNone/>
              <a:defRPr>
                <a:solidFill>
                  <a:schemeClr val="tx2"/>
                </a:solidFill>
              </a:defRPr>
            </a:lvl2pPr>
            <a:lvl3pPr marL="914377" indent="0">
              <a:buNone/>
              <a:defRPr>
                <a:solidFill>
                  <a:schemeClr val="tx2"/>
                </a:solidFill>
              </a:defRPr>
            </a:lvl3pPr>
            <a:lvl4pPr marL="1371566" indent="0">
              <a:buNone/>
              <a:defRPr>
                <a:solidFill>
                  <a:schemeClr val="tx2"/>
                </a:solidFill>
              </a:defRPr>
            </a:lvl4pPr>
            <a:lvl5pPr marL="1828754" indent="0">
              <a:buNone/>
              <a:defRPr>
                <a:solidFill>
                  <a:schemeClr val="tx2"/>
                </a:solidFill>
              </a:defRPr>
            </a:lvl5pPr>
          </a:lstStyle>
          <a:p>
            <a:pPr lvl="0"/>
            <a:r>
              <a:rPr lang="en-US"/>
              <a:t>Click to edit Master text styles</a:t>
            </a:r>
          </a:p>
        </p:txBody>
      </p:sp>
      <p:sp>
        <p:nvSpPr>
          <p:cNvPr id="12" name="Content Placeholder 9">
            <a:extLst>
              <a:ext uri="{FF2B5EF4-FFF2-40B4-BE49-F238E27FC236}">
                <a16:creationId xmlns:a16="http://schemas.microsoft.com/office/drawing/2014/main" id="{3417E4F1-22A3-436C-B7A8-2D20DDD9F6C4}"/>
              </a:ext>
            </a:extLst>
          </p:cNvPr>
          <p:cNvSpPr>
            <a:spLocks noGrp="1"/>
          </p:cNvSpPr>
          <p:nvPr>
            <p:ph sz="quarter" idx="21"/>
          </p:nvPr>
        </p:nvSpPr>
        <p:spPr>
          <a:xfrm>
            <a:off x="9067800" y="2057400"/>
            <a:ext cx="2743200" cy="4038600"/>
          </a:xfrm>
          <a:prstGeom prst="rect">
            <a:avLst/>
          </a:prstGeom>
          <a:solidFill>
            <a:srgbClr val="EEEEEE"/>
          </a:solidFill>
          <a:ln w="12700">
            <a:noFill/>
          </a:ln>
        </p:spPr>
        <p:txBody>
          <a:bodyPr lIns="91440" tIns="91440" rIns="91440" bIns="0"/>
          <a:lstStyle>
            <a:lvl1pPr marL="152396" indent="-152396">
              <a:lnSpc>
                <a:spcPct val="100000"/>
              </a:lnSpc>
              <a:spcBef>
                <a:spcPts val="800"/>
              </a:spcBef>
              <a:buClr>
                <a:srgbClr val="808080"/>
              </a:buClr>
              <a:defRPr sz="1600">
                <a:solidFill>
                  <a:schemeClr val="tx2"/>
                </a:solidFill>
              </a:defRPr>
            </a:lvl1pPr>
            <a:lvl2pPr marL="461422" indent="-156629">
              <a:lnSpc>
                <a:spcPct val="100000"/>
              </a:lnSpc>
              <a:spcBef>
                <a:spcPts val="400"/>
              </a:spcBef>
              <a:buClr>
                <a:srgbClr val="808080"/>
              </a:buClr>
              <a:buFont typeface="Arial" panose="020B0604020202020204" pitchFamily="34" charset="0"/>
              <a:buChar char="–"/>
              <a:defRPr sz="1333">
                <a:solidFill>
                  <a:schemeClr val="tx2"/>
                </a:solidFill>
              </a:defRPr>
            </a:lvl2pPr>
            <a:lvl3pPr marL="766214" indent="-156629">
              <a:lnSpc>
                <a:spcPct val="100000"/>
              </a:lnSpc>
              <a:spcBef>
                <a:spcPts val="0"/>
              </a:spcBef>
              <a:buClr>
                <a:srgbClr val="808080"/>
              </a:buClr>
              <a:buFont typeface="Wingdings" panose="05000000000000000000" pitchFamily="2" charset="2"/>
              <a:buChar char="§"/>
              <a:defRPr sz="1067">
                <a:solidFill>
                  <a:schemeClr val="tx2"/>
                </a:solidFill>
              </a:defRPr>
            </a:lvl3pPr>
            <a:lvl4pPr marL="1600160" indent="-228594">
              <a:buClr>
                <a:srgbClr val="808080"/>
              </a:buClr>
              <a:buFont typeface="Arial" panose="020B0604020202020204" pitchFamily="34" charset="0"/>
              <a:buChar char="–"/>
              <a:defRPr sz="1867">
                <a:solidFill>
                  <a:schemeClr val="bg2"/>
                </a:solidFill>
              </a:defRPr>
            </a:lvl4pPr>
            <a:lvl5pPr marL="2057349" indent="-228594">
              <a:buClr>
                <a:srgbClr val="808080"/>
              </a:buClr>
              <a:buFont typeface="Arial" panose="020B0604020202020204" pitchFamily="34" charset="0"/>
              <a:buChar char="–"/>
              <a:defRPr sz="1867">
                <a:solidFill>
                  <a:schemeClr val="bg2"/>
                </a:solidFill>
              </a:defRPr>
            </a:lvl5pPr>
          </a:lstStyle>
          <a:p>
            <a:pPr lvl="0"/>
            <a:r>
              <a:rPr lang="en-US"/>
              <a:t>Click to edit Master text styles</a:t>
            </a:r>
          </a:p>
          <a:p>
            <a:pPr lvl="1"/>
            <a:r>
              <a:rPr lang="en-US"/>
              <a:t>Second level</a:t>
            </a:r>
          </a:p>
          <a:p>
            <a:pPr lvl="2"/>
            <a:r>
              <a:rPr lang="en-US"/>
              <a:t>Third level</a:t>
            </a:r>
          </a:p>
        </p:txBody>
      </p:sp>
      <p:sp>
        <p:nvSpPr>
          <p:cNvPr id="13" name="Subtitle 2">
            <a:extLst>
              <a:ext uri="{FF2B5EF4-FFF2-40B4-BE49-F238E27FC236}">
                <a16:creationId xmlns:a16="http://schemas.microsoft.com/office/drawing/2014/main" id="{9348D59A-102F-4DA2-A071-1C4C6A5391C8}"/>
              </a:ext>
            </a:extLst>
          </p:cNvPr>
          <p:cNvSpPr>
            <a:spLocks noGrp="1"/>
          </p:cNvSpPr>
          <p:nvPr>
            <p:ph type="subTitle" idx="1" hasCustomPrompt="1"/>
          </p:nvPr>
        </p:nvSpPr>
        <p:spPr>
          <a:xfrm>
            <a:off x="447674" y="855741"/>
            <a:ext cx="11296651" cy="276999"/>
          </a:xfrm>
          <a:prstGeom prst="rect">
            <a:avLst/>
          </a:prstGeom>
        </p:spPr>
        <p:txBody>
          <a:bodyPr wrap="square" lIns="0" tIns="0" rIns="0" bIns="0">
            <a:spAutoFit/>
          </a:bodyPr>
          <a:lstStyle>
            <a:lvl1pPr marL="0" indent="0" algn="l">
              <a:lnSpc>
                <a:spcPct val="100000"/>
              </a:lnSpc>
              <a:spcBef>
                <a:spcPts val="0"/>
              </a:spcBef>
              <a:buNone/>
              <a:defRPr sz="1800">
                <a:solidFill>
                  <a:srgbClr val="020920"/>
                </a:solidFill>
                <a:latin typeface="Helvetica" panose="020B0604020202020204" pitchFamily="34" charset="0"/>
                <a:cs typeface="Helvetica"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pt-BR"/>
              <a:t>Click </a:t>
            </a:r>
            <a:r>
              <a:rPr lang="pt-BR" err="1"/>
              <a:t>to</a:t>
            </a:r>
            <a:r>
              <a:rPr lang="pt-BR"/>
              <a:t> </a:t>
            </a:r>
            <a:r>
              <a:rPr lang="pt-BR" err="1"/>
              <a:t>edit</a:t>
            </a:r>
            <a:r>
              <a:rPr lang="pt-BR"/>
              <a:t> </a:t>
            </a:r>
            <a:r>
              <a:rPr lang="pt-BR" err="1"/>
              <a:t>subtitle</a:t>
            </a:r>
            <a:r>
              <a:rPr lang="pt-BR"/>
              <a:t> </a:t>
            </a:r>
            <a:r>
              <a:rPr lang="pt-BR" err="1"/>
              <a:t>or</a:t>
            </a:r>
            <a:r>
              <a:rPr lang="pt-BR"/>
              <a:t> delete </a:t>
            </a:r>
            <a:r>
              <a:rPr lang="pt-BR" err="1"/>
              <a:t>this</a:t>
            </a:r>
            <a:r>
              <a:rPr lang="pt-BR"/>
              <a:t> </a:t>
            </a:r>
            <a:r>
              <a:rPr lang="pt-BR" err="1"/>
              <a:t>space</a:t>
            </a:r>
            <a:endParaRPr lang="en-US"/>
          </a:p>
        </p:txBody>
      </p:sp>
      <p:sp>
        <p:nvSpPr>
          <p:cNvPr id="14" name="Espaço Reservado para Imagem 11">
            <a:extLst>
              <a:ext uri="{FF2B5EF4-FFF2-40B4-BE49-F238E27FC236}">
                <a16:creationId xmlns:a16="http://schemas.microsoft.com/office/drawing/2014/main" id="{E39ADB64-0A45-41F1-8F6B-06C56AD64989}"/>
              </a:ext>
            </a:extLst>
          </p:cNvPr>
          <p:cNvSpPr>
            <a:spLocks noGrp="1"/>
          </p:cNvSpPr>
          <p:nvPr>
            <p:ph type="pic" sz="quarter" idx="22" hasCustomPrompt="1"/>
          </p:nvPr>
        </p:nvSpPr>
        <p:spPr>
          <a:xfrm>
            <a:off x="10941484" y="104111"/>
            <a:ext cx="802841" cy="495878"/>
          </a:xfrm>
          <a:prstGeom prst="rect">
            <a:avLst/>
          </a:prstGeom>
        </p:spPr>
        <p:txBody>
          <a:bodyPr/>
          <a:lstStyle>
            <a:lvl1pPr marL="0" indent="0" algn="ctr">
              <a:buNone/>
              <a:defRPr sz="800">
                <a:solidFill>
                  <a:schemeClr val="bg1"/>
                </a:solidFill>
              </a:defRPr>
            </a:lvl1pPr>
          </a:lstStyle>
          <a:p>
            <a:r>
              <a:rPr lang="en-US"/>
              <a:t>Insert country flag here</a:t>
            </a:r>
          </a:p>
        </p:txBody>
      </p:sp>
    </p:spTree>
    <p:extLst>
      <p:ext uri="{BB962C8B-B14F-4D97-AF65-F5344CB8AC3E}">
        <p14:creationId xmlns:p14="http://schemas.microsoft.com/office/powerpoint/2010/main" val="29113473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28190FC8-1ACD-4FE7-AAD7-62F8BB8A108C}"/>
              </a:ext>
            </a:extLst>
          </p:cNvPr>
          <p:cNvSpPr/>
          <p:nvPr userDrawn="1"/>
        </p:nvSpPr>
        <p:spPr>
          <a:xfrm>
            <a:off x="0" y="-12526"/>
            <a:ext cx="12192000" cy="68705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Brother-Logo - CLS Informática">
            <a:extLst>
              <a:ext uri="{FF2B5EF4-FFF2-40B4-BE49-F238E27FC236}">
                <a16:creationId xmlns:a16="http://schemas.microsoft.com/office/drawing/2014/main" id="{7D1C87D6-AD3A-4E08-911B-182D79A40FD9}"/>
              </a:ext>
            </a:extLst>
          </p:cNvPr>
          <p:cNvPicPr>
            <a:picLocks noChangeAspect="1" noChangeArrowheads="1"/>
          </p:cNvPicPr>
          <p:nvPr userDrawn="1"/>
        </p:nvPicPr>
        <p:blipFill rotWithShape="1">
          <a:blip r:embed="rId2"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3145910" y="1620197"/>
            <a:ext cx="5291489" cy="3617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9086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Speaker Slide SHORT">
    <p:spTree>
      <p:nvGrpSpPr>
        <p:cNvPr id="1" name=""/>
        <p:cNvGrpSpPr/>
        <p:nvPr/>
      </p:nvGrpSpPr>
      <p:grpSpPr>
        <a:xfrm>
          <a:off x="0" y="0"/>
          <a:ext cx="0" cy="0"/>
          <a:chOff x="0" y="0"/>
          <a:chExt cx="0" cy="0"/>
        </a:xfrm>
      </p:grpSpPr>
      <p:pic>
        <p:nvPicPr>
          <p:cNvPr id="9" name="Picture 4" descr="Image result for blue background">
            <a:extLst>
              <a:ext uri="{FF2B5EF4-FFF2-40B4-BE49-F238E27FC236}">
                <a16:creationId xmlns:a16="http://schemas.microsoft.com/office/drawing/2014/main" id="{8D5180E6-8501-184A-8465-FF6B26329529}"/>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Parallelogram 9">
            <a:extLst>
              <a:ext uri="{FF2B5EF4-FFF2-40B4-BE49-F238E27FC236}">
                <a16:creationId xmlns:a16="http://schemas.microsoft.com/office/drawing/2014/main" id="{34A24132-CC70-DB4F-9E3E-903A96E255DB}"/>
              </a:ext>
            </a:extLst>
          </p:cNvPr>
          <p:cNvSpPr/>
          <p:nvPr userDrawn="1"/>
        </p:nvSpPr>
        <p:spPr>
          <a:xfrm>
            <a:off x="1844869" y="5368289"/>
            <a:ext cx="4738264" cy="904820"/>
          </a:xfrm>
          <a:prstGeom prst="parallelogram">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6" name="Rectangle 25">
            <a:extLst>
              <a:ext uri="{FF2B5EF4-FFF2-40B4-BE49-F238E27FC236}">
                <a16:creationId xmlns:a16="http://schemas.microsoft.com/office/drawing/2014/main" id="{D1AA252F-6DA9-0C45-9E28-ABA3DF2B454D}"/>
              </a:ext>
            </a:extLst>
          </p:cNvPr>
          <p:cNvSpPr>
            <a:spLocks noChangeArrowheads="1"/>
          </p:cNvSpPr>
          <p:nvPr userDrawn="1"/>
        </p:nvSpPr>
        <p:spPr bwMode="auto">
          <a:xfrm>
            <a:off x="0" y="6668691"/>
            <a:ext cx="548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600" b="0">
                <a:solidFill>
                  <a:schemeClr val="bg1"/>
                </a:solidFill>
                <a:latin typeface="Helvetica" pitchFamily="2" charset="0"/>
                <a:ea typeface="Arial Unicode MS" pitchFamily="50" charset="-128"/>
                <a:cs typeface="Arial" pitchFamily="34" charset="0"/>
              </a:rPr>
              <a:t>© 2022 Brother International Corporation. All rights reserved.</a:t>
            </a:r>
          </a:p>
        </p:txBody>
      </p:sp>
      <p:sp>
        <p:nvSpPr>
          <p:cNvPr id="13" name="Parallelogram 12">
            <a:extLst>
              <a:ext uri="{FF2B5EF4-FFF2-40B4-BE49-F238E27FC236}">
                <a16:creationId xmlns:a16="http://schemas.microsoft.com/office/drawing/2014/main" id="{60C4602E-415D-6540-9DC2-1C06831F2875}"/>
              </a:ext>
            </a:extLst>
          </p:cNvPr>
          <p:cNvSpPr/>
          <p:nvPr userDrawn="1"/>
        </p:nvSpPr>
        <p:spPr>
          <a:xfrm>
            <a:off x="-15465" y="5368289"/>
            <a:ext cx="2203034" cy="904820"/>
          </a:xfrm>
          <a:custGeom>
            <a:avLst/>
            <a:gdLst>
              <a:gd name="connsiteX0" fmla="*/ 0 w 2470320"/>
              <a:gd name="connsiteY0" fmla="*/ 904820 h 904820"/>
              <a:gd name="connsiteX1" fmla="*/ 226205 w 2470320"/>
              <a:gd name="connsiteY1" fmla="*/ 0 h 904820"/>
              <a:gd name="connsiteX2" fmla="*/ 2470320 w 2470320"/>
              <a:gd name="connsiteY2" fmla="*/ 0 h 904820"/>
              <a:gd name="connsiteX3" fmla="*/ 2244115 w 2470320"/>
              <a:gd name="connsiteY3" fmla="*/ 904820 h 904820"/>
              <a:gd name="connsiteX4" fmla="*/ 0 w 2470320"/>
              <a:gd name="connsiteY4" fmla="*/ 904820 h 904820"/>
              <a:gd name="connsiteX0" fmla="*/ 0 w 2470320"/>
              <a:gd name="connsiteY0" fmla="*/ 904820 h 904820"/>
              <a:gd name="connsiteX1" fmla="*/ 268408 w 2470320"/>
              <a:gd name="connsiteY1" fmla="*/ 4689 h 904820"/>
              <a:gd name="connsiteX2" fmla="*/ 2470320 w 2470320"/>
              <a:gd name="connsiteY2" fmla="*/ 0 h 904820"/>
              <a:gd name="connsiteX3" fmla="*/ 2244115 w 2470320"/>
              <a:gd name="connsiteY3" fmla="*/ 904820 h 904820"/>
              <a:gd name="connsiteX4" fmla="*/ 0 w 2470320"/>
              <a:gd name="connsiteY4" fmla="*/ 904820 h 904820"/>
              <a:gd name="connsiteX0" fmla="*/ 0 w 2203034"/>
              <a:gd name="connsiteY0" fmla="*/ 904820 h 904820"/>
              <a:gd name="connsiteX1" fmla="*/ 1122 w 2203034"/>
              <a:gd name="connsiteY1" fmla="*/ 4689 h 904820"/>
              <a:gd name="connsiteX2" fmla="*/ 2203034 w 2203034"/>
              <a:gd name="connsiteY2" fmla="*/ 0 h 904820"/>
              <a:gd name="connsiteX3" fmla="*/ 1976829 w 2203034"/>
              <a:gd name="connsiteY3" fmla="*/ 904820 h 904820"/>
              <a:gd name="connsiteX4" fmla="*/ 0 w 2203034"/>
              <a:gd name="connsiteY4" fmla="*/ 904820 h 904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034" h="904820">
                <a:moveTo>
                  <a:pt x="0" y="904820"/>
                </a:moveTo>
                <a:lnTo>
                  <a:pt x="1122" y="4689"/>
                </a:lnTo>
                <a:lnTo>
                  <a:pt x="2203034" y="0"/>
                </a:lnTo>
                <a:lnTo>
                  <a:pt x="1976829" y="904820"/>
                </a:lnTo>
                <a:lnTo>
                  <a:pt x="0" y="904820"/>
                </a:lnTo>
                <a:close/>
              </a:path>
            </a:pathLst>
          </a:custGeom>
          <a:solidFill>
            <a:srgbClr val="0149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pic>
        <p:nvPicPr>
          <p:cNvPr id="15" name="Picture 14">
            <a:extLst>
              <a:ext uri="{FF2B5EF4-FFF2-40B4-BE49-F238E27FC236}">
                <a16:creationId xmlns:a16="http://schemas.microsoft.com/office/drawing/2014/main" id="{B1DEC4E8-8CF7-814E-AED8-682F96F339A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88506" y="5578172"/>
            <a:ext cx="1443104" cy="546011"/>
          </a:xfrm>
          <a:prstGeom prst="rect">
            <a:avLst/>
          </a:prstGeom>
        </p:spPr>
      </p:pic>
      <p:sp>
        <p:nvSpPr>
          <p:cNvPr id="16" name="Title 1">
            <a:extLst>
              <a:ext uri="{FF2B5EF4-FFF2-40B4-BE49-F238E27FC236}">
                <a16:creationId xmlns:a16="http://schemas.microsoft.com/office/drawing/2014/main" id="{1A8B7BE6-D147-BF42-95D9-03A2F02E9986}"/>
              </a:ext>
            </a:extLst>
          </p:cNvPr>
          <p:cNvSpPr>
            <a:spLocks noGrp="1"/>
          </p:cNvSpPr>
          <p:nvPr>
            <p:ph type="ctrTitle" hasCustomPrompt="1"/>
          </p:nvPr>
        </p:nvSpPr>
        <p:spPr>
          <a:xfrm>
            <a:off x="2265162" y="5327391"/>
            <a:ext cx="7584691" cy="570000"/>
          </a:xfrm>
          <a:prstGeom prst="rect">
            <a:avLst/>
          </a:prstGeom>
        </p:spPr>
        <p:txBody>
          <a:bodyPr anchor="b">
            <a:normAutofit/>
          </a:bodyPr>
          <a:lstStyle>
            <a:lvl1pPr marL="0" algn="l" defTabSz="914400" rtl="0" eaLnBrk="1" latinLnBrk="0" hangingPunct="1">
              <a:defRPr lang="en-US" sz="2800" b="0" i="0" kern="0" dirty="0">
                <a:solidFill>
                  <a:srgbClr val="014987"/>
                </a:solidFill>
                <a:latin typeface="Helvetica Light" panose="020B0403020202020204" pitchFamily="34" charset="0"/>
                <a:ea typeface="+mj-ea"/>
                <a:cs typeface="Arial"/>
              </a:defRPr>
            </a:lvl1pPr>
          </a:lstStyle>
          <a:p>
            <a:r>
              <a:rPr lang="en-US"/>
              <a:t>SPEAKER NAME</a:t>
            </a:r>
          </a:p>
        </p:txBody>
      </p:sp>
      <p:sp>
        <p:nvSpPr>
          <p:cNvPr id="17" name="Subtitle 2">
            <a:extLst>
              <a:ext uri="{FF2B5EF4-FFF2-40B4-BE49-F238E27FC236}">
                <a16:creationId xmlns:a16="http://schemas.microsoft.com/office/drawing/2014/main" id="{810331DF-FE51-A346-883F-8AD2EC984935}"/>
              </a:ext>
            </a:extLst>
          </p:cNvPr>
          <p:cNvSpPr>
            <a:spLocks noGrp="1"/>
          </p:cNvSpPr>
          <p:nvPr>
            <p:ph type="subTitle" idx="1" hasCustomPrompt="1"/>
          </p:nvPr>
        </p:nvSpPr>
        <p:spPr>
          <a:xfrm>
            <a:off x="2286596" y="5752121"/>
            <a:ext cx="4087511" cy="583882"/>
          </a:xfrm>
        </p:spPr>
        <p:txBody>
          <a:bodyPr lIns="0">
            <a:normAutofit/>
          </a:bodyPr>
          <a:lstStyle>
            <a:lvl1pPr marL="0" indent="0" algn="l" defTabSz="914400" rtl="0" eaLnBrk="1" latinLnBrk="0" hangingPunct="1">
              <a:lnSpc>
                <a:spcPts val="3068"/>
              </a:lnSpc>
              <a:spcBef>
                <a:spcPts val="1092"/>
              </a:spcBef>
              <a:buNone/>
              <a:defRPr lang="en-US" sz="1800" b="1" i="0" kern="0" dirty="0">
                <a:solidFill>
                  <a:srgbClr val="014987"/>
                </a:solidFill>
                <a:latin typeface="Helvetica" pitchFamily="2" charset="0"/>
                <a:ea typeface="+mj-ea"/>
                <a:cs typeface="Devanagari MT" panose="0200050002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  JOB FUNCTION</a:t>
            </a:r>
          </a:p>
        </p:txBody>
      </p:sp>
    </p:spTree>
    <p:extLst>
      <p:ext uri="{BB962C8B-B14F-4D97-AF65-F5344CB8AC3E}">
        <p14:creationId xmlns:p14="http://schemas.microsoft.com/office/powerpoint/2010/main" val="33782666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10_Speaker Slide">
    <p:spTree>
      <p:nvGrpSpPr>
        <p:cNvPr id="1" name=""/>
        <p:cNvGrpSpPr/>
        <p:nvPr/>
      </p:nvGrpSpPr>
      <p:grpSpPr>
        <a:xfrm>
          <a:off x="0" y="0"/>
          <a:ext cx="0" cy="0"/>
          <a:chOff x="0" y="0"/>
          <a:chExt cx="0" cy="0"/>
        </a:xfrm>
      </p:grpSpPr>
      <p:sp>
        <p:nvSpPr>
          <p:cNvPr id="7" name="Parallelogram 6">
            <a:extLst>
              <a:ext uri="{FF2B5EF4-FFF2-40B4-BE49-F238E27FC236}">
                <a16:creationId xmlns:a16="http://schemas.microsoft.com/office/drawing/2014/main" id="{8F982EBE-56CB-7D4E-8F63-70A1AF0EE7C2}"/>
              </a:ext>
            </a:extLst>
          </p:cNvPr>
          <p:cNvSpPr/>
          <p:nvPr userDrawn="1"/>
        </p:nvSpPr>
        <p:spPr>
          <a:xfrm>
            <a:off x="3570733" y="5368289"/>
            <a:ext cx="4738264" cy="904820"/>
          </a:xfrm>
          <a:prstGeom prst="parallelogram">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latin typeface="Helvetica" panose="020B0604020202020204" pitchFamily="34" charset="0"/>
              <a:cs typeface="Helvetica" panose="020B0604020202020204" pitchFamily="34" charset="0"/>
            </a:endParaRPr>
          </a:p>
        </p:txBody>
      </p:sp>
      <p:sp>
        <p:nvSpPr>
          <p:cNvPr id="10" name="Parallelogram 9">
            <a:extLst>
              <a:ext uri="{FF2B5EF4-FFF2-40B4-BE49-F238E27FC236}">
                <a16:creationId xmlns:a16="http://schemas.microsoft.com/office/drawing/2014/main" id="{34A24132-CC70-DB4F-9E3E-903A96E255DB}"/>
              </a:ext>
            </a:extLst>
          </p:cNvPr>
          <p:cNvSpPr/>
          <p:nvPr userDrawn="1"/>
        </p:nvSpPr>
        <p:spPr>
          <a:xfrm>
            <a:off x="1777634" y="5368289"/>
            <a:ext cx="4738264" cy="904820"/>
          </a:xfrm>
          <a:prstGeom prst="parallelogram">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13" name="Parallelogram 12">
            <a:extLst>
              <a:ext uri="{FF2B5EF4-FFF2-40B4-BE49-F238E27FC236}">
                <a16:creationId xmlns:a16="http://schemas.microsoft.com/office/drawing/2014/main" id="{60C4602E-415D-6540-9DC2-1C06831F2875}"/>
              </a:ext>
            </a:extLst>
          </p:cNvPr>
          <p:cNvSpPr/>
          <p:nvPr userDrawn="1"/>
        </p:nvSpPr>
        <p:spPr>
          <a:xfrm>
            <a:off x="-15465" y="5368289"/>
            <a:ext cx="2203034" cy="904820"/>
          </a:xfrm>
          <a:custGeom>
            <a:avLst/>
            <a:gdLst>
              <a:gd name="connsiteX0" fmla="*/ 0 w 2470320"/>
              <a:gd name="connsiteY0" fmla="*/ 904820 h 904820"/>
              <a:gd name="connsiteX1" fmla="*/ 226205 w 2470320"/>
              <a:gd name="connsiteY1" fmla="*/ 0 h 904820"/>
              <a:gd name="connsiteX2" fmla="*/ 2470320 w 2470320"/>
              <a:gd name="connsiteY2" fmla="*/ 0 h 904820"/>
              <a:gd name="connsiteX3" fmla="*/ 2244115 w 2470320"/>
              <a:gd name="connsiteY3" fmla="*/ 904820 h 904820"/>
              <a:gd name="connsiteX4" fmla="*/ 0 w 2470320"/>
              <a:gd name="connsiteY4" fmla="*/ 904820 h 904820"/>
              <a:gd name="connsiteX0" fmla="*/ 0 w 2470320"/>
              <a:gd name="connsiteY0" fmla="*/ 904820 h 904820"/>
              <a:gd name="connsiteX1" fmla="*/ 268408 w 2470320"/>
              <a:gd name="connsiteY1" fmla="*/ 4689 h 904820"/>
              <a:gd name="connsiteX2" fmla="*/ 2470320 w 2470320"/>
              <a:gd name="connsiteY2" fmla="*/ 0 h 904820"/>
              <a:gd name="connsiteX3" fmla="*/ 2244115 w 2470320"/>
              <a:gd name="connsiteY3" fmla="*/ 904820 h 904820"/>
              <a:gd name="connsiteX4" fmla="*/ 0 w 2470320"/>
              <a:gd name="connsiteY4" fmla="*/ 904820 h 904820"/>
              <a:gd name="connsiteX0" fmla="*/ 0 w 2203034"/>
              <a:gd name="connsiteY0" fmla="*/ 904820 h 904820"/>
              <a:gd name="connsiteX1" fmla="*/ 1122 w 2203034"/>
              <a:gd name="connsiteY1" fmla="*/ 4689 h 904820"/>
              <a:gd name="connsiteX2" fmla="*/ 2203034 w 2203034"/>
              <a:gd name="connsiteY2" fmla="*/ 0 h 904820"/>
              <a:gd name="connsiteX3" fmla="*/ 1976829 w 2203034"/>
              <a:gd name="connsiteY3" fmla="*/ 904820 h 904820"/>
              <a:gd name="connsiteX4" fmla="*/ 0 w 2203034"/>
              <a:gd name="connsiteY4" fmla="*/ 904820 h 904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034" h="904820">
                <a:moveTo>
                  <a:pt x="0" y="904820"/>
                </a:moveTo>
                <a:lnTo>
                  <a:pt x="1122" y="4689"/>
                </a:lnTo>
                <a:lnTo>
                  <a:pt x="2203034" y="0"/>
                </a:lnTo>
                <a:lnTo>
                  <a:pt x="1976829" y="904820"/>
                </a:lnTo>
                <a:lnTo>
                  <a:pt x="0" y="904820"/>
                </a:lnTo>
                <a:close/>
              </a:path>
            </a:pathLst>
          </a:custGeom>
          <a:solidFill>
            <a:srgbClr val="0149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pic>
        <p:nvPicPr>
          <p:cNvPr id="15" name="Picture 14">
            <a:extLst>
              <a:ext uri="{FF2B5EF4-FFF2-40B4-BE49-F238E27FC236}">
                <a16:creationId xmlns:a16="http://schemas.microsoft.com/office/drawing/2014/main" id="{B1DEC4E8-8CF7-814E-AED8-682F96F339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8506" y="5578172"/>
            <a:ext cx="1443104" cy="546011"/>
          </a:xfrm>
          <a:prstGeom prst="rect">
            <a:avLst/>
          </a:prstGeom>
        </p:spPr>
      </p:pic>
      <p:sp>
        <p:nvSpPr>
          <p:cNvPr id="16" name="Title 1">
            <a:extLst>
              <a:ext uri="{FF2B5EF4-FFF2-40B4-BE49-F238E27FC236}">
                <a16:creationId xmlns:a16="http://schemas.microsoft.com/office/drawing/2014/main" id="{1A8B7BE6-D147-BF42-95D9-03A2F02E9986}"/>
              </a:ext>
            </a:extLst>
          </p:cNvPr>
          <p:cNvSpPr>
            <a:spLocks noGrp="1"/>
          </p:cNvSpPr>
          <p:nvPr>
            <p:ph type="ctrTitle" hasCustomPrompt="1"/>
          </p:nvPr>
        </p:nvSpPr>
        <p:spPr>
          <a:xfrm>
            <a:off x="2265162" y="5497991"/>
            <a:ext cx="7584691" cy="570000"/>
          </a:xfrm>
          <a:prstGeom prst="rect">
            <a:avLst/>
          </a:prstGeom>
        </p:spPr>
        <p:txBody>
          <a:bodyPr anchor="b">
            <a:normAutofit/>
          </a:bodyPr>
          <a:lstStyle>
            <a:lvl1pPr marL="0" algn="l" defTabSz="914400" rtl="0" eaLnBrk="1" latinLnBrk="0" hangingPunct="1">
              <a:defRPr lang="en-US" sz="2800" b="0" i="0" kern="0" dirty="0">
                <a:solidFill>
                  <a:srgbClr val="014987"/>
                </a:solidFill>
                <a:latin typeface="Helvetica" panose="020B0604020202020204" pitchFamily="34" charset="0"/>
                <a:ea typeface="+mj-ea"/>
                <a:cs typeface="Helvetica" panose="020B0604020202020204" pitchFamily="34" charset="0"/>
              </a:defRPr>
            </a:lvl1pPr>
          </a:lstStyle>
          <a:p>
            <a:r>
              <a:rPr lang="en-US"/>
              <a:t>SPEAKER NAME</a:t>
            </a:r>
          </a:p>
        </p:txBody>
      </p:sp>
    </p:spTree>
    <p:extLst>
      <p:ext uri="{BB962C8B-B14F-4D97-AF65-F5344CB8AC3E}">
        <p14:creationId xmlns:p14="http://schemas.microsoft.com/office/powerpoint/2010/main" val="6595121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1377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image" Target="../media/image1.emf"/><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oleObject" Target="../embeddings/oleObject1.bin"/><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tags" Target="../tags/tag1.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id="{69AB98CE-4D34-4078-A52C-149147E9036E}"/>
              </a:ext>
            </a:extLst>
          </p:cNvPr>
          <p:cNvSpPr/>
          <p:nvPr userDrawn="1"/>
        </p:nvSpPr>
        <p:spPr>
          <a:xfrm>
            <a:off x="0" y="-7405"/>
            <a:ext cx="12192000" cy="68460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aphicFrame>
        <p:nvGraphicFramePr>
          <p:cNvPr id="4" name="Object 3" hidden="1">
            <a:extLst>
              <a:ext uri="{FF2B5EF4-FFF2-40B4-BE49-F238E27FC236}">
                <a16:creationId xmlns:a16="http://schemas.microsoft.com/office/drawing/2014/main" id="{BC187A90-6747-4A38-B947-3E38B3F4C3DB}"/>
              </a:ext>
            </a:extLst>
          </p:cNvPr>
          <p:cNvGraphicFramePr>
            <a:graphicFrameLocks/>
          </p:cNvGraphicFramePr>
          <p:nvPr userDrawn="1">
            <p:custDataLst>
              <p:tags r:id="rId24"/>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526" imgH="526" progId="TCLayout.ActiveDocument.1">
                  <p:embed/>
                </p:oleObj>
              </mc:Choice>
              <mc:Fallback>
                <p:oleObj name="think-cell Slide" r:id="rId25" imgW="526" imgH="526" progId="TCLayout.ActiveDocument.1">
                  <p:embed/>
                  <p:pic>
                    <p:nvPicPr>
                      <p:cNvPr id="4" name="Object 3" hidden="1">
                        <a:extLst>
                          <a:ext uri="{FF2B5EF4-FFF2-40B4-BE49-F238E27FC236}">
                            <a16:creationId xmlns:a16="http://schemas.microsoft.com/office/drawing/2014/main" id="{BC187A90-6747-4A38-B947-3E38B3F4C3DB}"/>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12" name="Title Placeholder 1">
            <a:extLst>
              <a:ext uri="{FF2B5EF4-FFF2-40B4-BE49-F238E27FC236}">
                <a16:creationId xmlns:a16="http://schemas.microsoft.com/office/drawing/2014/main" id="{785A60E1-6CF1-324C-8342-B05773C65716}"/>
              </a:ext>
            </a:extLst>
          </p:cNvPr>
          <p:cNvSpPr>
            <a:spLocks noGrp="1"/>
          </p:cNvSpPr>
          <p:nvPr userDrawn="1">
            <p:ph type="title"/>
          </p:nvPr>
        </p:nvSpPr>
        <p:spPr>
          <a:xfrm>
            <a:off x="1629170" y="63104"/>
            <a:ext cx="10115155" cy="577893"/>
          </a:xfrm>
          <a:prstGeom prst="rect">
            <a:avLst/>
          </a:prstGeom>
        </p:spPr>
        <p:txBody>
          <a:bodyPr vert="horz" lIns="0" tIns="45720" rIns="0" bIns="45720" rtlCol="0" anchor="ctr">
            <a:normAutofit/>
          </a:bodyPr>
          <a:lstStyle/>
          <a:p>
            <a:r>
              <a:rPr lang="en-US"/>
              <a:t>Click to edit Master title style</a:t>
            </a:r>
          </a:p>
        </p:txBody>
      </p:sp>
      <p:sp>
        <p:nvSpPr>
          <p:cNvPr id="11" name="Retângulo: Único Canto Arredondado 10">
            <a:extLst>
              <a:ext uri="{FF2B5EF4-FFF2-40B4-BE49-F238E27FC236}">
                <a16:creationId xmlns:a16="http://schemas.microsoft.com/office/drawing/2014/main" id="{611F1FF8-7C96-491E-B445-BAAD92DAE4E1}"/>
              </a:ext>
            </a:extLst>
          </p:cNvPr>
          <p:cNvSpPr/>
          <p:nvPr userDrawn="1"/>
        </p:nvSpPr>
        <p:spPr>
          <a:xfrm rot="10800000" flipH="1">
            <a:off x="-2" y="-6347"/>
            <a:ext cx="1449185" cy="683546"/>
          </a:xfrm>
          <a:prstGeom prst="round1Rect">
            <a:avLst>
              <a:gd name="adj" fmla="val 4207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Brother-Logo - CLS Informática">
            <a:extLst>
              <a:ext uri="{FF2B5EF4-FFF2-40B4-BE49-F238E27FC236}">
                <a16:creationId xmlns:a16="http://schemas.microsoft.com/office/drawing/2014/main" id="{46896868-7AD8-430F-9150-CDD626395855}"/>
              </a:ext>
            </a:extLst>
          </p:cNvPr>
          <p:cNvPicPr>
            <a:picLocks noChangeAspect="1" noChangeArrowheads="1"/>
          </p:cNvPicPr>
          <p:nvPr userDrawn="1"/>
        </p:nvPicPr>
        <p:blipFill rotWithShape="1">
          <a:blip r:embed="rId27" cstate="email">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t="7303" b="7237"/>
          <a:stretch/>
        </p:blipFill>
        <p:spPr bwMode="auto">
          <a:xfrm>
            <a:off x="231157" y="15168"/>
            <a:ext cx="986869" cy="674688"/>
          </a:xfrm>
          <a:prstGeom prst="rect">
            <a:avLst/>
          </a:prstGeom>
          <a:noFill/>
          <a:extLst>
            <a:ext uri="{909E8E84-426E-40DD-AFC4-6F175D3DCCD1}">
              <a14:hiddenFill xmlns:a14="http://schemas.microsoft.com/office/drawing/2010/main">
                <a:solidFill>
                  <a:srgbClr val="FFFFFF"/>
                </a:solidFill>
              </a14:hiddenFill>
            </a:ext>
          </a:extLst>
        </p:spPr>
      </p:pic>
      <p:sp>
        <p:nvSpPr>
          <p:cNvPr id="23" name="Espaço Reservado para Texto 13">
            <a:extLst>
              <a:ext uri="{FF2B5EF4-FFF2-40B4-BE49-F238E27FC236}">
                <a16:creationId xmlns:a16="http://schemas.microsoft.com/office/drawing/2014/main" id="{A90D46F0-7131-4C20-AC10-DCA28E7D6F94}"/>
              </a:ext>
            </a:extLst>
          </p:cNvPr>
          <p:cNvSpPr txBox="1">
            <a:spLocks/>
          </p:cNvSpPr>
          <p:nvPr userDrawn="1"/>
        </p:nvSpPr>
        <p:spPr>
          <a:xfrm>
            <a:off x="7406639" y="6406488"/>
            <a:ext cx="3728997"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pt-BR" sz="1000" i="0">
                <a:solidFill>
                  <a:schemeClr val="tx1"/>
                </a:solidFill>
                <a:latin typeface="Helvetica" panose="020B0604020202020204" pitchFamily="34" charset="0"/>
                <a:cs typeface="Helvetica" panose="020B0604020202020204" pitchFamily="34" charset="0"/>
              </a:rPr>
              <a:t>INTERNAL USE ONLY</a:t>
            </a:r>
            <a:endParaRPr lang="en-US" sz="1000" i="0">
              <a:solidFill>
                <a:schemeClr val="tx1"/>
              </a:solidFill>
              <a:latin typeface="Helvetica" panose="020B0604020202020204" pitchFamily="34" charset="0"/>
              <a:cs typeface="Helvetica" panose="020B0604020202020204" pitchFamily="34" charset="0"/>
            </a:endParaRPr>
          </a:p>
        </p:txBody>
      </p:sp>
      <p:sp>
        <p:nvSpPr>
          <p:cNvPr id="15" name="Espaço Reservado para Texto 13">
            <a:extLst>
              <a:ext uri="{FF2B5EF4-FFF2-40B4-BE49-F238E27FC236}">
                <a16:creationId xmlns:a16="http://schemas.microsoft.com/office/drawing/2014/main" id="{97848710-861C-4A62-9F8E-43A4A9FD93BB}"/>
              </a:ext>
            </a:extLst>
          </p:cNvPr>
          <p:cNvSpPr txBox="1">
            <a:spLocks/>
          </p:cNvSpPr>
          <p:nvPr userDrawn="1"/>
        </p:nvSpPr>
        <p:spPr>
          <a:xfrm>
            <a:off x="447676" y="6406488"/>
            <a:ext cx="6958963" cy="369887"/>
          </a:xfrm>
          <a:prstGeom prst="rect">
            <a:avLst/>
          </a:prstGeom>
        </p:spPr>
        <p:txBody>
          <a:bodyPr anchor="ctr"/>
          <a:lstStyle>
            <a:lvl1pPr marL="0" indent="0" algn="l" defTabSz="914400" rtl="0" eaLnBrk="1" latinLnBrk="0" hangingPunct="1">
              <a:lnSpc>
                <a:spcPct val="100000"/>
              </a:lnSpc>
              <a:spcBef>
                <a:spcPts val="600"/>
              </a:spcBef>
              <a:spcAft>
                <a:spcPts val="1200"/>
              </a:spcAft>
              <a:buClrTx/>
              <a:buSzPct val="125000"/>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1pPr>
            <a:lvl2pPr marL="4572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2pPr>
            <a:lvl3pPr marL="9144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3pPr>
            <a:lvl4pPr marL="13716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4pPr>
            <a:lvl5pPr marL="1828800" indent="0" algn="l" defTabSz="914400" rtl="0" eaLnBrk="1" latinLnBrk="0" hangingPunct="1">
              <a:lnSpc>
                <a:spcPct val="100000"/>
              </a:lnSpc>
              <a:spcBef>
                <a:spcPts val="600"/>
              </a:spcBef>
              <a:spcAft>
                <a:spcPts val="1200"/>
              </a:spcAft>
              <a:buClrTx/>
              <a:buFont typeface="Arial" panose="020B0604020202020204" pitchFamily="34" charset="0"/>
              <a:buNone/>
              <a:defRPr sz="900" b="0" i="0" kern="1200">
                <a:solidFill>
                  <a:schemeClr val="bg1"/>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1200"/>
              </a:spcAft>
              <a:buClrTx/>
              <a:buSzPct val="125000"/>
              <a:buFont typeface="Arial" panose="020B0604020202020204" pitchFamily="34" charset="0"/>
              <a:buNone/>
              <a:tabLst/>
              <a:defRPr/>
            </a:pPr>
            <a:r>
              <a:rPr lang="en-US" sz="1100">
                <a:solidFill>
                  <a:schemeClr val="bg1">
                    <a:lumMod val="65000"/>
                  </a:schemeClr>
                </a:solidFill>
              </a:rPr>
              <a:t>©</a:t>
            </a:r>
            <a:r>
              <a:rPr lang="en-US" sz="1100" spc="-7">
                <a:solidFill>
                  <a:schemeClr val="bg1">
                    <a:lumMod val="65000"/>
                  </a:schemeClr>
                </a:solidFill>
              </a:rPr>
              <a:t> 2022</a:t>
            </a:r>
            <a:r>
              <a:rPr lang="en-US" sz="1100" spc="13">
                <a:solidFill>
                  <a:schemeClr val="bg1">
                    <a:lumMod val="65000"/>
                  </a:schemeClr>
                </a:solidFill>
              </a:rPr>
              <a:t> </a:t>
            </a:r>
            <a:r>
              <a:rPr lang="en-US" sz="1100">
                <a:solidFill>
                  <a:schemeClr val="bg1">
                    <a:lumMod val="65000"/>
                  </a:schemeClr>
                </a:solidFill>
              </a:rPr>
              <a:t>Brother</a:t>
            </a:r>
            <a:r>
              <a:rPr lang="en-US" sz="1100" spc="7">
                <a:solidFill>
                  <a:schemeClr val="bg1">
                    <a:lumMod val="65000"/>
                  </a:schemeClr>
                </a:solidFill>
              </a:rPr>
              <a:t> </a:t>
            </a:r>
            <a:r>
              <a:rPr lang="en-US" sz="1100">
                <a:solidFill>
                  <a:schemeClr val="bg1">
                    <a:lumMod val="65000"/>
                  </a:schemeClr>
                </a:solidFill>
              </a:rPr>
              <a:t>International Corporation.</a:t>
            </a:r>
            <a:r>
              <a:rPr lang="en-US" sz="1100" spc="-13">
                <a:solidFill>
                  <a:schemeClr val="bg1">
                    <a:lumMod val="65000"/>
                  </a:schemeClr>
                </a:solidFill>
              </a:rPr>
              <a:t> </a:t>
            </a:r>
            <a:r>
              <a:rPr lang="en-US" sz="1100" spc="-20">
                <a:solidFill>
                  <a:schemeClr val="bg1">
                    <a:lumMod val="65000"/>
                  </a:schemeClr>
                </a:solidFill>
              </a:rPr>
              <a:t>All</a:t>
            </a:r>
            <a:r>
              <a:rPr lang="en-US" sz="1100" spc="40">
                <a:solidFill>
                  <a:schemeClr val="bg1">
                    <a:lumMod val="65000"/>
                  </a:schemeClr>
                </a:solidFill>
              </a:rPr>
              <a:t> </a:t>
            </a:r>
            <a:r>
              <a:rPr lang="en-US" sz="1100">
                <a:solidFill>
                  <a:schemeClr val="bg1">
                    <a:lumMod val="65000"/>
                  </a:schemeClr>
                </a:solidFill>
              </a:rPr>
              <a:t>Rights</a:t>
            </a:r>
            <a:r>
              <a:rPr lang="en-US" sz="1100" spc="-27">
                <a:solidFill>
                  <a:schemeClr val="bg1">
                    <a:lumMod val="65000"/>
                  </a:schemeClr>
                </a:solidFill>
              </a:rPr>
              <a:t> </a:t>
            </a:r>
            <a:r>
              <a:rPr lang="en-US" sz="1100" spc="-7">
                <a:solidFill>
                  <a:schemeClr val="bg1">
                    <a:lumMod val="65000"/>
                  </a:schemeClr>
                </a:solidFill>
              </a:rPr>
              <a:t>Reserved. </a:t>
            </a:r>
            <a:r>
              <a:rPr lang="pt-BR" sz="1100" b="0" i="0">
                <a:solidFill>
                  <a:schemeClr val="bg1">
                    <a:lumMod val="65000"/>
                  </a:schemeClr>
                </a:solidFill>
                <a:latin typeface="Helvetica" panose="020B0604020202020204" pitchFamily="34" charset="0"/>
                <a:cs typeface="Helvetica" panose="020B0604020202020204" pitchFamily="34" charset="0"/>
              </a:rPr>
              <a:t>LATAM Subsidiaries.</a:t>
            </a:r>
            <a:endParaRPr lang="en-US" sz="1100" b="0" i="0">
              <a:solidFill>
                <a:schemeClr val="bg1">
                  <a:lumMod val="65000"/>
                </a:schemeClr>
              </a:solidFill>
              <a:latin typeface="Helvetica" panose="020B0604020202020204" pitchFamily="34" charset="0"/>
              <a:cs typeface="Helvetica" panose="020B0604020202020204" pitchFamily="34" charset="0"/>
            </a:endParaRPr>
          </a:p>
        </p:txBody>
      </p:sp>
      <p:sp>
        <p:nvSpPr>
          <p:cNvPr id="19" name="CaixaDeTexto 18">
            <a:extLst>
              <a:ext uri="{FF2B5EF4-FFF2-40B4-BE49-F238E27FC236}">
                <a16:creationId xmlns:a16="http://schemas.microsoft.com/office/drawing/2014/main" id="{64F12FD8-E6F3-4706-9AD4-5181A247D4DA}"/>
              </a:ext>
            </a:extLst>
          </p:cNvPr>
          <p:cNvSpPr txBox="1"/>
          <p:nvPr userDrawn="1"/>
        </p:nvSpPr>
        <p:spPr>
          <a:xfrm>
            <a:off x="11135637" y="6405645"/>
            <a:ext cx="608688" cy="369887"/>
          </a:xfrm>
          <a:prstGeom prst="rect">
            <a:avLst/>
          </a:prstGeom>
        </p:spPr>
        <p:txBody>
          <a:bodyPr vert="horz" wrap="none" lIns="0" tIns="45720" rIns="0" bIns="45720" rtlCol="0" anchor="ctr">
            <a:normAutofit/>
          </a:bodyPr>
          <a:lstStyle/>
          <a:p>
            <a:pPr algn="r"/>
            <a:fld id="{B3741C72-FF43-41EC-BEEA-2ECB87F15F5D}" type="slidenum">
              <a:rPr lang="en-US" sz="1100" smtClean="0">
                <a:solidFill>
                  <a:schemeClr val="bg1">
                    <a:lumMod val="65000"/>
                  </a:schemeClr>
                </a:solidFill>
                <a:latin typeface="Helvetica" panose="020B0604020202020204" pitchFamily="34" charset="0"/>
                <a:cs typeface="Helvetica" panose="020B0604020202020204" pitchFamily="34" charset="0"/>
              </a:rPr>
              <a:pPr algn="r"/>
              <a:t>‹#›</a:t>
            </a:fld>
            <a:endParaRPr lang="en-US" sz="110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80981263"/>
      </p:ext>
    </p:extLst>
  </p:cSld>
  <p:clrMap bg1="lt1" tx1="dk1" bg2="lt2" tx2="dk2" accent1="accent1" accent2="accent2" accent3="accent3" accent4="accent4" accent5="accent5" accent6="accent6" hlink="hlink" folHlink="folHlink"/>
  <p:sldLayoutIdLst>
    <p:sldLayoutId id="2147484410" r:id="rId1"/>
    <p:sldLayoutId id="2147484375" r:id="rId2"/>
    <p:sldLayoutId id="2147484417" r:id="rId3"/>
    <p:sldLayoutId id="2147484413" r:id="rId4"/>
    <p:sldLayoutId id="2147484367" r:id="rId5"/>
    <p:sldLayoutId id="2147484415" r:id="rId6"/>
    <p:sldLayoutId id="2147484369" r:id="rId7"/>
    <p:sldLayoutId id="2147484373" r:id="rId8"/>
    <p:sldLayoutId id="2147484364" r:id="rId9"/>
    <p:sldLayoutId id="2147484414" r:id="rId10"/>
    <p:sldLayoutId id="2147484365" r:id="rId11"/>
    <p:sldLayoutId id="2147484371" r:id="rId12"/>
    <p:sldLayoutId id="2147484411" r:id="rId13"/>
    <p:sldLayoutId id="2147484366" r:id="rId14"/>
    <p:sldLayoutId id="2147484361" r:id="rId15"/>
    <p:sldLayoutId id="2147484359" r:id="rId16"/>
    <p:sldLayoutId id="2147484374" r:id="rId17"/>
    <p:sldLayoutId id="2147484418" r:id="rId18"/>
    <p:sldLayoutId id="2147484363" r:id="rId19"/>
    <p:sldLayoutId id="2147484450" r:id="rId20"/>
    <p:sldLayoutId id="2147484451" r:id="rId21"/>
    <p:sldLayoutId id="2147484452" r:id="rId22"/>
  </p:sldLayoutIdLst>
  <p:hf hdr="0" dt="0"/>
  <p:txStyles>
    <p:titleStyle>
      <a:lvl1pPr marL="0" algn="l" defTabSz="914400" rtl="0" eaLnBrk="1" latinLnBrk="0" hangingPunct="1">
        <a:lnSpc>
          <a:spcPct val="70000"/>
        </a:lnSpc>
        <a:spcBef>
          <a:spcPct val="0"/>
        </a:spcBef>
        <a:buNone/>
        <a:defRPr lang="en-US" sz="2800" b="1" i="0" kern="1200" dirty="0">
          <a:solidFill>
            <a:schemeClr val="bg1"/>
          </a:solidFill>
          <a:latin typeface="Helvetica" pitchFamily="2" charset="0"/>
          <a:ea typeface="Helvetica Neue" panose="02000503000000020004" pitchFamily="2" charset="0"/>
          <a:cs typeface="Helvetica Neue" panose="02000503000000020004" pitchFamily="2" charset="0"/>
        </a:defRPr>
      </a:lvl1pPr>
    </p:titleStyle>
    <p:bodyStyle>
      <a:lvl1pPr marL="228600" indent="-228600" algn="l" defTabSz="914400" rtl="0" eaLnBrk="1" latinLnBrk="0" hangingPunct="1">
        <a:lnSpc>
          <a:spcPct val="100000"/>
        </a:lnSpc>
        <a:spcBef>
          <a:spcPts val="600"/>
        </a:spcBef>
        <a:spcAft>
          <a:spcPts val="1200"/>
        </a:spcAft>
        <a:buClrTx/>
        <a:buSzPct val="125000"/>
        <a:buFont typeface="Arial" panose="020B0604020202020204" pitchFamily="34" charset="0"/>
        <a:buChar char="•"/>
        <a:defRPr sz="2800" b="0" i="0" kern="1200">
          <a:solidFill>
            <a:srgbClr val="000000"/>
          </a:solidFill>
          <a:latin typeface="Helvetica" pitchFamily="2" charset="0"/>
          <a:ea typeface="Helvetica Neue UltraLight" panose="02000206000000020004" pitchFamily="2" charset="0"/>
          <a:cs typeface="+mn-cs"/>
        </a:defRPr>
      </a:lvl1pPr>
      <a:lvl2pPr marL="685800" indent="-228600" algn="l" defTabSz="914400" rtl="0" eaLnBrk="1" latinLnBrk="0" hangingPunct="1">
        <a:lnSpc>
          <a:spcPct val="100000"/>
        </a:lnSpc>
        <a:spcBef>
          <a:spcPts val="600"/>
        </a:spcBef>
        <a:spcAft>
          <a:spcPts val="1200"/>
        </a:spcAft>
        <a:buClrTx/>
        <a:buFont typeface="Arial" panose="020B0604020202020204" pitchFamily="34" charset="0"/>
        <a:buChar char="•"/>
        <a:defRPr sz="2400" b="0" i="0" kern="1200">
          <a:solidFill>
            <a:srgbClr val="000000"/>
          </a:solidFill>
          <a:latin typeface="Helvetica" pitchFamily="2" charset="0"/>
          <a:ea typeface="Helvetica Neue UltraLight" panose="02000206000000020004" pitchFamily="2" charset="0"/>
          <a:cs typeface="+mn-cs"/>
        </a:defRPr>
      </a:lvl2pPr>
      <a:lvl3pPr marL="1143000" indent="-228600" algn="l" defTabSz="914400" rtl="0" eaLnBrk="1" latinLnBrk="0" hangingPunct="1">
        <a:lnSpc>
          <a:spcPct val="100000"/>
        </a:lnSpc>
        <a:spcBef>
          <a:spcPts val="600"/>
        </a:spcBef>
        <a:spcAft>
          <a:spcPts val="1200"/>
        </a:spcAft>
        <a:buClrTx/>
        <a:buFont typeface="Arial" panose="020B0604020202020204" pitchFamily="34" charset="0"/>
        <a:buChar char="•"/>
        <a:defRPr sz="2000" b="0" i="0" kern="1200">
          <a:solidFill>
            <a:srgbClr val="000000"/>
          </a:solidFill>
          <a:latin typeface="Helvetica" pitchFamily="2" charset="0"/>
          <a:ea typeface="Helvetica Neue UltraLight" panose="02000206000000020004" pitchFamily="2" charset="0"/>
          <a:cs typeface="+mn-cs"/>
        </a:defRPr>
      </a:lvl3pPr>
      <a:lvl4pPr marL="1600200" indent="-228600" algn="l" defTabSz="914400" rtl="0" eaLnBrk="1" latinLnBrk="0" hangingPunct="1">
        <a:lnSpc>
          <a:spcPct val="100000"/>
        </a:lnSpc>
        <a:spcBef>
          <a:spcPts val="600"/>
        </a:spcBef>
        <a:spcAft>
          <a:spcPts val="1200"/>
        </a:spcAft>
        <a:buClrTx/>
        <a:buFont typeface="Arial" panose="020B0604020202020204" pitchFamily="34" charset="0"/>
        <a:buChar char="•"/>
        <a:defRPr sz="1800" b="0" i="0" kern="1200">
          <a:solidFill>
            <a:srgbClr val="000000"/>
          </a:solidFill>
          <a:latin typeface="Helvetica" pitchFamily="2" charset="0"/>
          <a:ea typeface="Helvetica Neue UltraLight" panose="02000206000000020004" pitchFamily="2" charset="0"/>
          <a:cs typeface="+mn-cs"/>
        </a:defRPr>
      </a:lvl4pPr>
      <a:lvl5pPr marL="2057400" indent="-228600" algn="l" defTabSz="914400" rtl="0" eaLnBrk="1" latinLnBrk="0" hangingPunct="1">
        <a:lnSpc>
          <a:spcPct val="100000"/>
        </a:lnSpc>
        <a:spcBef>
          <a:spcPts val="600"/>
        </a:spcBef>
        <a:spcAft>
          <a:spcPts val="1200"/>
        </a:spcAft>
        <a:buClrTx/>
        <a:buFont typeface="Arial" panose="020B0604020202020204" pitchFamily="34" charset="0"/>
        <a:buChar char="•"/>
        <a:defRPr sz="1800" b="0" i="0" kern="1200">
          <a:solidFill>
            <a:srgbClr val="000000"/>
          </a:solidFill>
          <a:latin typeface="Helvetica" pitchFamily="2" charset="0"/>
          <a:ea typeface="Helvetica Neue UltraLight" panose="02000206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p15:clr>
            <a:srgbClr val="F26B43"/>
          </p15:clr>
        </p15:guide>
        <p15:guide id="2" pos="3840">
          <p15:clr>
            <a:srgbClr val="F26B43"/>
          </p15:clr>
        </p15:guide>
        <p15:guide id="3" pos="240">
          <p15:clr>
            <a:srgbClr val="F26B43"/>
          </p15:clr>
        </p15:guide>
        <p15:guide id="4" orient="horz" pos="72">
          <p15:clr>
            <a:srgbClr val="F26B43"/>
          </p15:clr>
        </p15:guide>
        <p15:guide id="5" orient="horz" pos="552">
          <p15:clr>
            <a:srgbClr val="F26B43"/>
          </p15:clr>
        </p15:guide>
        <p15:guide id="6" pos="741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3.pn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3.sv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8B686-7974-7CD3-655A-8699A98F5B1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514BF47-D4CD-A341-463D-7C5E6390CA3A}"/>
              </a:ext>
            </a:extLst>
          </p:cNvPr>
          <p:cNvSpPr/>
          <p:nvPr/>
        </p:nvSpPr>
        <p:spPr>
          <a:xfrm>
            <a:off x="0" y="0"/>
            <a:ext cx="12192000" cy="685351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7B3B1D0D-6D79-2E54-45A4-3C3280DDB3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010" y="876496"/>
            <a:ext cx="3510939" cy="1299234"/>
          </a:xfrm>
          <a:prstGeom prst="rect">
            <a:avLst/>
          </a:prstGeom>
        </p:spPr>
      </p:pic>
      <p:sp>
        <p:nvSpPr>
          <p:cNvPr id="4" name="TextBox 3">
            <a:extLst>
              <a:ext uri="{FF2B5EF4-FFF2-40B4-BE49-F238E27FC236}">
                <a16:creationId xmlns:a16="http://schemas.microsoft.com/office/drawing/2014/main" id="{1AB60344-77E6-1D2E-FC45-C6F97A6DEEAB}"/>
              </a:ext>
            </a:extLst>
          </p:cNvPr>
          <p:cNvSpPr txBox="1"/>
          <p:nvPr/>
        </p:nvSpPr>
        <p:spPr>
          <a:xfrm>
            <a:off x="1498222" y="3427910"/>
            <a:ext cx="919946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solidFill>
                  <a:schemeClr val="bg2">
                    <a:lumMod val="90000"/>
                  </a:schemeClr>
                </a:solidFill>
                <a:latin typeface="Montserrat"/>
                <a:ea typeface="Calibri"/>
                <a:cs typeface="helvetica"/>
              </a:rPr>
              <a:t>Embroidery Strategy Overview</a:t>
            </a:r>
          </a:p>
        </p:txBody>
      </p:sp>
    </p:spTree>
    <p:extLst>
      <p:ext uri="{BB962C8B-B14F-4D97-AF65-F5344CB8AC3E}">
        <p14:creationId xmlns:p14="http://schemas.microsoft.com/office/powerpoint/2010/main" val="420351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F26B6-5A4E-ED74-F08C-90A1545D9D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3BBAFBB-A2F9-1E2B-D670-2BB151826D49}"/>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7274EE01-144D-A6CF-2BD7-4518A7ECF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385" name="CaixaDeTexto 5">
            <a:extLst>
              <a:ext uri="{FF2B5EF4-FFF2-40B4-BE49-F238E27FC236}">
                <a16:creationId xmlns:a16="http://schemas.microsoft.com/office/drawing/2014/main" id="{ADC4A9FB-FEE5-8D5C-D0EA-6E851C6A2AC1}"/>
              </a:ext>
            </a:extLst>
          </p:cNvPr>
          <p:cNvSpPr txBox="1"/>
          <p:nvPr/>
        </p:nvSpPr>
        <p:spPr>
          <a:xfrm>
            <a:off x="151343" y="1008808"/>
            <a:ext cx="4833050" cy="584775"/>
          </a:xfrm>
          <a:prstGeom prst="rect">
            <a:avLst/>
          </a:prstGeom>
          <a:noFill/>
        </p:spPr>
        <p:txBody>
          <a:bodyPr wrap="square" lIns="91440" tIns="45720" rIns="91440" bIns="45720" anchor="t">
            <a:spAutoFit/>
          </a:bodyPr>
          <a:lstStyle/>
          <a:p>
            <a:r>
              <a:rPr lang="en-US" sz="3200" b="1"/>
              <a:t>What is embroidery?</a:t>
            </a:r>
            <a:endParaRPr lang="en-US"/>
          </a:p>
        </p:txBody>
      </p:sp>
      <p:cxnSp>
        <p:nvCxnSpPr>
          <p:cNvPr id="387" name="Conector reto 7">
            <a:extLst>
              <a:ext uri="{FF2B5EF4-FFF2-40B4-BE49-F238E27FC236}">
                <a16:creationId xmlns:a16="http://schemas.microsoft.com/office/drawing/2014/main" id="{68A7A731-8055-FA5B-08C3-39F08AEF181B}"/>
              </a:ext>
            </a:extLst>
          </p:cNvPr>
          <p:cNvCxnSpPr>
            <a:cxnSpLocks/>
          </p:cNvCxnSpPr>
          <p:nvPr/>
        </p:nvCxnSpPr>
        <p:spPr>
          <a:xfrm>
            <a:off x="246475" y="1697620"/>
            <a:ext cx="21063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0F18E7E1-8021-DBD0-EC24-A5C8E58C1257}"/>
              </a:ext>
            </a:extLst>
          </p:cNvPr>
          <p:cNvSpPr>
            <a:spLocks noGrp="1"/>
          </p:cNvSpPr>
          <p:nvPr>
            <p:ph type="ctrTitle"/>
          </p:nvPr>
        </p:nvSpPr>
        <p:spPr>
          <a:xfrm>
            <a:off x="402268" y="1732503"/>
            <a:ext cx="11381509" cy="4583784"/>
          </a:xfrm>
        </p:spPr>
        <p:txBody>
          <a:bodyPr>
            <a:noAutofit/>
          </a:bodyPr>
          <a:lstStyle/>
          <a:p>
            <a:pPr algn="l"/>
            <a:endParaRPr lang="en-US"/>
          </a:p>
          <a:p>
            <a:pPr algn="l">
              <a:spcBef>
                <a:spcPts val="750"/>
              </a:spcBef>
              <a:spcAft>
                <a:spcPts val="600"/>
              </a:spcAft>
            </a:pPr>
            <a:br>
              <a:rPr lang="en-US" sz="1100" b="0" i="0">
                <a:effectLst/>
                <a:latin typeface="Google Sans"/>
              </a:rPr>
            </a:br>
            <a:endParaRPr lang="en-US" sz="1600"/>
          </a:p>
        </p:txBody>
      </p:sp>
      <p:sp>
        <p:nvSpPr>
          <p:cNvPr id="10" name="TextBox 9">
            <a:extLst>
              <a:ext uri="{FF2B5EF4-FFF2-40B4-BE49-F238E27FC236}">
                <a16:creationId xmlns:a16="http://schemas.microsoft.com/office/drawing/2014/main" id="{2C2DFD6B-A724-315C-ABF5-690D5BEA814D}"/>
              </a:ext>
            </a:extLst>
          </p:cNvPr>
          <p:cNvSpPr txBox="1"/>
          <p:nvPr/>
        </p:nvSpPr>
        <p:spPr>
          <a:xfrm>
            <a:off x="1119278" y="4907711"/>
            <a:ext cx="994985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alibri"/>
              </a:rPr>
              <a:t> Embroidery machines allow users to personalize apparel, bags, quilts, and more to fit the personality of the recipient of the item.  Garment personalization is a huge industry covering markets from pets to bridal wear.  Embroidery machines allow users to customize items permanently and expand their creative options. A machine that allows you to </a:t>
            </a:r>
            <a:r>
              <a:rPr lang="en-US" sz="1600" b="1">
                <a:latin typeface="Calibri"/>
              </a:rPr>
              <a:t>both sew and embroider </a:t>
            </a:r>
            <a:r>
              <a:rPr lang="en-US" sz="1600">
                <a:latin typeface="Calibri"/>
              </a:rPr>
              <a:t>is called a “combination” machine. The size of the hoop indicates your embroidery area.</a:t>
            </a:r>
            <a:endParaRPr lang="en-US" sz="1600">
              <a:latin typeface="Calibri"/>
              <a:ea typeface="Calibri"/>
              <a:cs typeface="Calibri"/>
            </a:endParaRPr>
          </a:p>
        </p:txBody>
      </p:sp>
      <p:pic>
        <p:nvPicPr>
          <p:cNvPr id="14" name="Picture 13" descr="Your Pet Over Pocket Relaxed Fit Denim Jacket – Dearly Threaded">
            <a:extLst>
              <a:ext uri="{FF2B5EF4-FFF2-40B4-BE49-F238E27FC236}">
                <a16:creationId xmlns:a16="http://schemas.microsoft.com/office/drawing/2014/main" id="{C8891762-759E-2B0A-1634-4AE3A070BD56}"/>
              </a:ext>
            </a:extLst>
          </p:cNvPr>
          <p:cNvPicPr>
            <a:picLocks noChangeAspect="1"/>
          </p:cNvPicPr>
          <p:nvPr/>
        </p:nvPicPr>
        <p:blipFill>
          <a:blip r:embed="rId4"/>
          <a:stretch>
            <a:fillRect/>
          </a:stretch>
        </p:blipFill>
        <p:spPr>
          <a:xfrm>
            <a:off x="3132107" y="2081606"/>
            <a:ext cx="1848209" cy="2464749"/>
          </a:xfrm>
          <a:prstGeom prst="rect">
            <a:avLst/>
          </a:prstGeom>
        </p:spPr>
      </p:pic>
      <p:pic>
        <p:nvPicPr>
          <p:cNvPr id="15" name="Picture 14" descr="Flower Denim Jacket – Aleene's">
            <a:extLst>
              <a:ext uri="{FF2B5EF4-FFF2-40B4-BE49-F238E27FC236}">
                <a16:creationId xmlns:a16="http://schemas.microsoft.com/office/drawing/2014/main" id="{5712EEA9-9F34-E149-42AA-F1922D418098}"/>
              </a:ext>
            </a:extLst>
          </p:cNvPr>
          <p:cNvPicPr>
            <a:picLocks noChangeAspect="1"/>
          </p:cNvPicPr>
          <p:nvPr/>
        </p:nvPicPr>
        <p:blipFill>
          <a:blip r:embed="rId5"/>
          <a:stretch>
            <a:fillRect/>
          </a:stretch>
        </p:blipFill>
        <p:spPr>
          <a:xfrm>
            <a:off x="5457645" y="2083279"/>
            <a:ext cx="3720860" cy="2472186"/>
          </a:xfrm>
          <a:prstGeom prst="rect">
            <a:avLst/>
          </a:prstGeom>
        </p:spPr>
      </p:pic>
    </p:spTree>
    <p:extLst>
      <p:ext uri="{BB962C8B-B14F-4D97-AF65-F5344CB8AC3E}">
        <p14:creationId xmlns:p14="http://schemas.microsoft.com/office/powerpoint/2010/main" val="288991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6004A-A8B3-75A9-549B-F2613C24AD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992C33B-535D-DD34-2A08-ED8D64FDB447}"/>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A81618B4-41D6-833C-8900-32B876266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385" name="CaixaDeTexto 5">
            <a:extLst>
              <a:ext uri="{FF2B5EF4-FFF2-40B4-BE49-F238E27FC236}">
                <a16:creationId xmlns:a16="http://schemas.microsoft.com/office/drawing/2014/main" id="{5669D4F1-F306-CE00-F35B-9EE324DCA0BD}"/>
              </a:ext>
            </a:extLst>
          </p:cNvPr>
          <p:cNvSpPr txBox="1"/>
          <p:nvPr/>
        </p:nvSpPr>
        <p:spPr>
          <a:xfrm>
            <a:off x="151343" y="1008808"/>
            <a:ext cx="3505940" cy="584775"/>
          </a:xfrm>
          <a:prstGeom prst="rect">
            <a:avLst/>
          </a:prstGeom>
          <a:noFill/>
        </p:spPr>
        <p:txBody>
          <a:bodyPr wrap="square" lIns="91440" tIns="45720" rIns="91440" bIns="45720" anchor="t">
            <a:spAutoFit/>
          </a:bodyPr>
          <a:lstStyle/>
          <a:p>
            <a:r>
              <a:rPr lang="en-US" sz="3200" b="1"/>
              <a:t>LAC Strategy</a:t>
            </a:r>
            <a:endParaRPr lang="en-US"/>
          </a:p>
        </p:txBody>
      </p:sp>
      <p:cxnSp>
        <p:nvCxnSpPr>
          <p:cNvPr id="387" name="Conector reto 7">
            <a:extLst>
              <a:ext uri="{FF2B5EF4-FFF2-40B4-BE49-F238E27FC236}">
                <a16:creationId xmlns:a16="http://schemas.microsoft.com/office/drawing/2014/main" id="{C8767B8A-4EE2-2364-94D6-796BCDD75DCA}"/>
              </a:ext>
            </a:extLst>
          </p:cNvPr>
          <p:cNvCxnSpPr>
            <a:cxnSpLocks/>
          </p:cNvCxnSpPr>
          <p:nvPr/>
        </p:nvCxnSpPr>
        <p:spPr>
          <a:xfrm>
            <a:off x="246475" y="1697620"/>
            <a:ext cx="21063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976A951F-1DAA-3243-0857-DB5BBDCD1981}"/>
              </a:ext>
            </a:extLst>
          </p:cNvPr>
          <p:cNvSpPr>
            <a:spLocks noGrp="1"/>
          </p:cNvSpPr>
          <p:nvPr>
            <p:ph type="ctrTitle"/>
          </p:nvPr>
        </p:nvSpPr>
        <p:spPr>
          <a:xfrm>
            <a:off x="402268" y="1732503"/>
            <a:ext cx="11381509" cy="4583784"/>
          </a:xfrm>
        </p:spPr>
        <p:txBody>
          <a:bodyPr>
            <a:noAutofit/>
          </a:bodyPr>
          <a:lstStyle/>
          <a:p>
            <a:pPr algn="l"/>
            <a:endParaRPr lang="en-US"/>
          </a:p>
          <a:p>
            <a:pPr algn="l">
              <a:spcBef>
                <a:spcPts val="750"/>
              </a:spcBef>
              <a:spcAft>
                <a:spcPts val="600"/>
              </a:spcAft>
            </a:pPr>
            <a:br>
              <a:rPr lang="en-US" sz="1100" b="0" i="0">
                <a:effectLst/>
                <a:latin typeface="Google Sans"/>
              </a:rPr>
            </a:br>
            <a:endParaRPr lang="en-US" sz="1600"/>
          </a:p>
        </p:txBody>
      </p:sp>
      <p:sp>
        <p:nvSpPr>
          <p:cNvPr id="4" name="TextBox 3">
            <a:extLst>
              <a:ext uri="{FF2B5EF4-FFF2-40B4-BE49-F238E27FC236}">
                <a16:creationId xmlns:a16="http://schemas.microsoft.com/office/drawing/2014/main" id="{BEF80A1F-499B-323F-EB3C-223F7FDC8B79}"/>
              </a:ext>
            </a:extLst>
          </p:cNvPr>
          <p:cNvSpPr txBox="1"/>
          <p:nvPr/>
        </p:nvSpPr>
        <p:spPr>
          <a:xfrm>
            <a:off x="741025" y="1907786"/>
            <a:ext cx="10786251" cy="49552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t>Objective</a:t>
            </a:r>
            <a:endParaRPr lang="en-US" sz="1600" dirty="0"/>
          </a:p>
          <a:p>
            <a:r>
              <a:rPr lang="en-US" sz="1400" dirty="0">
                <a:ea typeface="+mn-lt"/>
                <a:cs typeface="+mn-lt"/>
              </a:rPr>
              <a:t>To successfully launch Brother’s embroidery machines in LAC by positioning them as the </a:t>
            </a:r>
            <a:r>
              <a:rPr lang="en-US" sz="1400" b="1" dirty="0">
                <a:ea typeface="+mn-lt"/>
                <a:cs typeface="+mn-lt"/>
              </a:rPr>
              <a:t>premium choice for precision, durability, and innovation</a:t>
            </a:r>
            <a:r>
              <a:rPr lang="en-US" sz="1400" dirty="0">
                <a:ea typeface="+mn-lt"/>
                <a:cs typeface="+mn-lt"/>
              </a:rPr>
              <a:t> while demonstrating their value beyond price. </a:t>
            </a:r>
            <a:endParaRPr lang="en-US" sz="1600" dirty="0"/>
          </a:p>
          <a:p>
            <a:endParaRPr lang="en-US" sz="1600" b="1"/>
          </a:p>
          <a:p>
            <a:r>
              <a:rPr lang="en-US" sz="1600" b="1" dirty="0"/>
              <a:t>Target Audience</a:t>
            </a:r>
            <a:endParaRPr lang="en-US" sz="1600" dirty="0"/>
          </a:p>
          <a:p>
            <a:endParaRPr lang="en-US" sz="1600" b="1" dirty="0">
              <a:ea typeface="+mn-lt"/>
              <a:cs typeface="+mn-lt"/>
            </a:endParaRPr>
          </a:p>
          <a:p>
            <a:pPr marL="285750" indent="-285750">
              <a:buFont typeface="Arial"/>
              <a:buChar char="•"/>
            </a:pPr>
            <a:r>
              <a:rPr lang="en-US" sz="1400" b="1" dirty="0">
                <a:ea typeface="+mn-lt"/>
                <a:cs typeface="+mn-lt"/>
              </a:rPr>
              <a:t>Hobbyists &amp; DIY Enthusiasts:</a:t>
            </a:r>
            <a:r>
              <a:rPr lang="en-US" sz="1400" dirty="0">
                <a:ea typeface="+mn-lt"/>
                <a:cs typeface="+mn-lt"/>
              </a:rPr>
              <a:t> Individuals who love embroidery as a creative outlet and want high-quality, easy-to-use machines.</a:t>
            </a:r>
            <a:endParaRPr lang="en-US" sz="1600">
              <a:ea typeface="+mn-lt"/>
              <a:cs typeface="+mn-lt"/>
            </a:endParaRPr>
          </a:p>
          <a:p>
            <a:pPr marL="285750" indent="-285750">
              <a:buFont typeface="Arial"/>
              <a:buChar char="•"/>
            </a:pPr>
            <a:r>
              <a:rPr lang="en-US" sz="1400" b="1" dirty="0">
                <a:ea typeface="+mn-lt"/>
                <a:cs typeface="+mn-lt"/>
              </a:rPr>
              <a:t>Entrepreneurs &amp; Small Business Owners:</a:t>
            </a:r>
            <a:r>
              <a:rPr lang="en-US" sz="1400" dirty="0">
                <a:ea typeface="+mn-lt"/>
                <a:cs typeface="+mn-lt"/>
              </a:rPr>
              <a:t> Those looking to turn their passion into a profitable business and need reliable, professional-grade embroidery machines.</a:t>
            </a:r>
            <a:endParaRPr lang="en-US" sz="1600" dirty="0"/>
          </a:p>
          <a:p>
            <a:pPr marL="285750" indent="-285750">
              <a:buFont typeface="Arial"/>
              <a:buChar char="•"/>
            </a:pPr>
            <a:r>
              <a:rPr lang="en-US" sz="1400" b="1" dirty="0">
                <a:ea typeface="+mn-lt"/>
                <a:cs typeface="+mn-lt"/>
              </a:rPr>
              <a:t>Fashion Designers &amp; Textile Artists:</a:t>
            </a:r>
            <a:r>
              <a:rPr lang="en-US" sz="1400" dirty="0">
                <a:ea typeface="+mn-lt"/>
                <a:cs typeface="+mn-lt"/>
              </a:rPr>
              <a:t> Professionals in the fashion and textile industries who require advanced embroidery technology for unique designs.</a:t>
            </a:r>
            <a:endParaRPr lang="en-US" sz="1600" dirty="0"/>
          </a:p>
          <a:p>
            <a:pPr marL="285750" indent="-285750">
              <a:buFont typeface="Arial"/>
              <a:buChar char="•"/>
            </a:pPr>
            <a:r>
              <a:rPr lang="en-US" sz="1400" b="1" dirty="0">
                <a:ea typeface="+mn-lt"/>
                <a:cs typeface="+mn-lt"/>
              </a:rPr>
              <a:t>Sewing Enthusiasts Upgrading Their Skills/ Experienced crafters:</a:t>
            </a:r>
            <a:r>
              <a:rPr lang="en-US" sz="1400" dirty="0">
                <a:ea typeface="+mn-lt"/>
                <a:cs typeface="+mn-lt"/>
              </a:rPr>
              <a:t> Users who already sew and want to expand their capabilities into embroidery.</a:t>
            </a:r>
            <a:endParaRPr lang="en-US" sz="1600" dirty="0"/>
          </a:p>
          <a:p>
            <a:pPr marL="285750" indent="-285750">
              <a:buFont typeface="Arial"/>
              <a:buChar char="•"/>
            </a:pPr>
            <a:endParaRPr lang="en-US" sz="1400">
              <a:ea typeface="+mn-lt"/>
              <a:cs typeface="+mn-lt"/>
            </a:endParaRPr>
          </a:p>
          <a:p>
            <a:r>
              <a:rPr lang="en-US" sz="1400" b="1" dirty="0">
                <a:ea typeface="+mn-lt"/>
                <a:cs typeface="+mn-lt"/>
              </a:rPr>
              <a:t>Key Value Propositions</a:t>
            </a:r>
            <a:endParaRPr lang="en-US" sz="1400"/>
          </a:p>
          <a:p>
            <a:endParaRPr lang="en-US" sz="1400" b="1" dirty="0">
              <a:ea typeface="+mn-lt"/>
              <a:cs typeface="+mn-lt"/>
            </a:endParaRPr>
          </a:p>
          <a:p>
            <a:pPr>
              <a:buFont typeface="Arial"/>
              <a:buChar char="•"/>
            </a:pPr>
            <a:r>
              <a:rPr lang="en-US" sz="1400" b="1" dirty="0">
                <a:ea typeface="+mn-lt"/>
                <a:cs typeface="+mn-lt"/>
              </a:rPr>
              <a:t>Precision &amp; Quality:</a:t>
            </a:r>
            <a:r>
              <a:rPr lang="en-US" sz="1400" dirty="0">
                <a:ea typeface="+mn-lt"/>
                <a:cs typeface="+mn-lt"/>
              </a:rPr>
              <a:t> Japanese-engineered technology ensures every stitch is perfect.</a:t>
            </a:r>
            <a:endParaRPr lang="en-US" dirty="0"/>
          </a:p>
          <a:p>
            <a:pPr>
              <a:buFont typeface="Arial"/>
              <a:buChar char="•"/>
            </a:pPr>
            <a:r>
              <a:rPr lang="en-US" sz="1400" b="1" dirty="0">
                <a:ea typeface="+mn-lt"/>
                <a:cs typeface="+mn-lt"/>
              </a:rPr>
              <a:t>Ease of Use:</a:t>
            </a:r>
            <a:r>
              <a:rPr lang="en-US" sz="1400" dirty="0">
                <a:ea typeface="+mn-lt"/>
                <a:cs typeface="+mn-lt"/>
              </a:rPr>
              <a:t> Touchscreen controls, automatic thread cutting, and advanced design editing make embroidery accessible for all skill levels.</a:t>
            </a:r>
            <a:endParaRPr lang="en-US"/>
          </a:p>
          <a:p>
            <a:pPr>
              <a:buFont typeface="Arial"/>
              <a:buChar char="•"/>
            </a:pPr>
            <a:r>
              <a:rPr lang="en-US" sz="1400" b="1" dirty="0">
                <a:ea typeface="+mn-lt"/>
                <a:cs typeface="+mn-lt"/>
              </a:rPr>
              <a:t>Business Growth Tool:</a:t>
            </a:r>
            <a:r>
              <a:rPr lang="en-US" sz="1400" dirty="0">
                <a:ea typeface="+mn-lt"/>
                <a:cs typeface="+mn-lt"/>
              </a:rPr>
              <a:t> High-speed embroidery and customization options help entrepreneurs scale their businesses.</a:t>
            </a:r>
            <a:endParaRPr lang="en-US" dirty="0"/>
          </a:p>
          <a:p>
            <a:pPr>
              <a:buFont typeface="Arial"/>
              <a:buChar char="•"/>
            </a:pPr>
            <a:r>
              <a:rPr lang="en-US" sz="1400" b="1" dirty="0">
                <a:ea typeface="+mn-lt"/>
                <a:cs typeface="+mn-lt"/>
              </a:rPr>
              <a:t>Exclusive Features:</a:t>
            </a:r>
            <a:r>
              <a:rPr lang="en-US" sz="1400" dirty="0">
                <a:ea typeface="+mn-lt"/>
                <a:cs typeface="+mn-lt"/>
              </a:rPr>
              <a:t> Wi-Fi connectivity, built-in designs, and seamless integration with embroidery software (including actualizations).</a:t>
            </a:r>
            <a:endParaRPr lang="en-US" dirty="0"/>
          </a:p>
          <a:p>
            <a:pPr>
              <a:buFont typeface="Arial"/>
              <a:buChar char="•"/>
            </a:pPr>
            <a:r>
              <a:rPr lang="en-US" sz="1400" b="1" dirty="0">
                <a:ea typeface="+mn-lt"/>
                <a:cs typeface="+mn-lt"/>
              </a:rPr>
              <a:t>Unmatched Support:</a:t>
            </a:r>
            <a:r>
              <a:rPr lang="en-US" sz="1400" dirty="0">
                <a:ea typeface="+mn-lt"/>
                <a:cs typeface="+mn-lt"/>
              </a:rPr>
              <a:t> Access to exclusive </a:t>
            </a:r>
            <a:r>
              <a:rPr lang="en-US" sz="1400" b="1" dirty="0">
                <a:ea typeface="+mn-lt"/>
                <a:cs typeface="+mn-lt"/>
              </a:rPr>
              <a:t>training, service, and warranty</a:t>
            </a:r>
            <a:r>
              <a:rPr lang="en-US" sz="1400" dirty="0">
                <a:ea typeface="+mn-lt"/>
                <a:cs typeface="+mn-lt"/>
              </a:rPr>
              <a:t> programs tailored for embroidery professionals.</a:t>
            </a:r>
            <a:endParaRPr lang="en-US" dirty="0"/>
          </a:p>
          <a:p>
            <a:endParaRPr lang="en-US" sz="1400"/>
          </a:p>
        </p:txBody>
      </p:sp>
    </p:spTree>
    <p:extLst>
      <p:ext uri="{BB962C8B-B14F-4D97-AF65-F5344CB8AC3E}">
        <p14:creationId xmlns:p14="http://schemas.microsoft.com/office/powerpoint/2010/main" val="1226670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5BF09-4884-A2DE-20BF-0D2C8776418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B75F041-2E01-4F2F-BAAA-53A551302607}"/>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B3F6A7A6-43D4-642F-77C7-825FAAC3BA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385" name="CaixaDeTexto 5">
            <a:extLst>
              <a:ext uri="{FF2B5EF4-FFF2-40B4-BE49-F238E27FC236}">
                <a16:creationId xmlns:a16="http://schemas.microsoft.com/office/drawing/2014/main" id="{9ACE535C-99A2-524E-7994-A8826B17DF10}"/>
              </a:ext>
            </a:extLst>
          </p:cNvPr>
          <p:cNvSpPr txBox="1"/>
          <p:nvPr/>
        </p:nvSpPr>
        <p:spPr>
          <a:xfrm>
            <a:off x="313621" y="155086"/>
            <a:ext cx="2511107" cy="584775"/>
          </a:xfrm>
          <a:prstGeom prst="rect">
            <a:avLst/>
          </a:prstGeom>
          <a:noFill/>
        </p:spPr>
        <p:txBody>
          <a:bodyPr wrap="square" lIns="91440" tIns="45720" rIns="91440" bIns="45720" anchor="t">
            <a:spAutoFit/>
          </a:bodyPr>
          <a:lstStyle/>
          <a:p>
            <a:r>
              <a:rPr lang="en-US" sz="3200" b="1">
                <a:solidFill>
                  <a:srgbClr val="FFFFFF"/>
                </a:solidFill>
              </a:rPr>
              <a:t>Overview</a:t>
            </a:r>
            <a:endParaRPr lang="en-US">
              <a:solidFill>
                <a:srgbClr val="FFFFFF"/>
              </a:solidFill>
            </a:endParaRPr>
          </a:p>
        </p:txBody>
      </p:sp>
      <p:sp>
        <p:nvSpPr>
          <p:cNvPr id="8" name="Title 1">
            <a:extLst>
              <a:ext uri="{FF2B5EF4-FFF2-40B4-BE49-F238E27FC236}">
                <a16:creationId xmlns:a16="http://schemas.microsoft.com/office/drawing/2014/main" id="{E6C0F8F2-15B8-E7A9-962C-676D3E42C212}"/>
              </a:ext>
            </a:extLst>
          </p:cNvPr>
          <p:cNvSpPr>
            <a:spLocks noGrp="1"/>
          </p:cNvSpPr>
          <p:nvPr>
            <p:ph type="ctrTitle"/>
          </p:nvPr>
        </p:nvSpPr>
        <p:spPr>
          <a:xfrm>
            <a:off x="402268" y="1732503"/>
            <a:ext cx="11381509" cy="4583784"/>
          </a:xfrm>
        </p:spPr>
        <p:txBody>
          <a:bodyPr>
            <a:noAutofit/>
          </a:bodyPr>
          <a:lstStyle/>
          <a:p>
            <a:pPr algn="l"/>
            <a:endParaRPr lang="en-US"/>
          </a:p>
          <a:p>
            <a:pPr algn="l">
              <a:spcBef>
                <a:spcPts val="750"/>
              </a:spcBef>
              <a:spcAft>
                <a:spcPts val="600"/>
              </a:spcAft>
            </a:pPr>
            <a:br>
              <a:rPr lang="en-US" sz="1100" b="0" i="0">
                <a:effectLst/>
                <a:latin typeface="Google Sans"/>
              </a:rPr>
            </a:br>
            <a:endParaRPr lang="en-US" sz="1600"/>
          </a:p>
        </p:txBody>
      </p:sp>
      <p:sp>
        <p:nvSpPr>
          <p:cNvPr id="4" name="TextBox 3">
            <a:extLst>
              <a:ext uri="{FF2B5EF4-FFF2-40B4-BE49-F238E27FC236}">
                <a16:creationId xmlns:a16="http://schemas.microsoft.com/office/drawing/2014/main" id="{14C7F631-D9E2-1CE9-6381-8CB8BB5BB67E}"/>
              </a:ext>
            </a:extLst>
          </p:cNvPr>
          <p:cNvSpPr txBox="1"/>
          <p:nvPr/>
        </p:nvSpPr>
        <p:spPr>
          <a:xfrm>
            <a:off x="684581" y="934119"/>
            <a:ext cx="10708639"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t>Market Leader</a:t>
            </a:r>
            <a:endParaRPr lang="en-US" sz="1600"/>
          </a:p>
          <a:p>
            <a:r>
              <a:rPr lang="en-US" sz="1600">
                <a:ea typeface="+mn-lt"/>
                <a:cs typeface="+mn-lt"/>
              </a:rPr>
              <a:t> Embroidery is the top revenue-generating product in the decorated apparel market across Latin America.</a:t>
            </a:r>
            <a:endParaRPr lang="en-US" sz="1600" b="1"/>
          </a:p>
          <a:p>
            <a:r>
              <a:rPr lang="en-US" sz="1600" b="1"/>
              <a:t>Growth Drivers</a:t>
            </a:r>
            <a:endParaRPr lang="en-US" sz="1600"/>
          </a:p>
          <a:p>
            <a:pPr marL="742950" lvl="1" indent="-285750">
              <a:buFont typeface="Courier New"/>
              <a:buChar char="o"/>
            </a:pPr>
            <a:r>
              <a:rPr lang="en-US" sz="1600">
                <a:ea typeface="+mn-lt"/>
                <a:cs typeface="+mn-lt"/>
              </a:rPr>
              <a:t>Customization Trend – Rising demand for personalized clothing is driving increased embroidery usage.</a:t>
            </a:r>
            <a:endParaRPr lang="en-US" sz="1600"/>
          </a:p>
          <a:p>
            <a:pPr marL="742950" lvl="1" indent="-285750">
              <a:buFont typeface="Courier New"/>
              <a:buChar char="o"/>
            </a:pPr>
            <a:r>
              <a:rPr lang="en-US" sz="1600">
                <a:ea typeface="+mn-lt"/>
                <a:cs typeface="+mn-lt"/>
              </a:rPr>
              <a:t>Fashion Trends – Embroidery is increasingly integrated into contemporary fashion designs.</a:t>
            </a:r>
          </a:p>
          <a:p>
            <a:r>
              <a:rPr lang="en-US" sz="1600" b="1">
                <a:ea typeface="+mn-lt"/>
                <a:cs typeface="+mn-lt"/>
              </a:rPr>
              <a:t>Challenges</a:t>
            </a:r>
            <a:endParaRPr lang="en-US" sz="1600" b="1"/>
          </a:p>
          <a:p>
            <a:pPr marL="742950" lvl="1" indent="-285750">
              <a:buFont typeface="Courier New"/>
              <a:buChar char="o"/>
            </a:pPr>
            <a:r>
              <a:rPr lang="en-US" sz="1600">
                <a:ea typeface="+mn-lt"/>
                <a:cs typeface="+mn-lt"/>
              </a:rPr>
              <a:t>Competition from Imports – Price pressure from low-cost embroidered products from other regions.</a:t>
            </a:r>
            <a:endParaRPr lang="en-US" sz="1600"/>
          </a:p>
          <a:p>
            <a:pPr marL="742950" lvl="1" indent="-285750">
              <a:buFont typeface="Courier New"/>
              <a:buChar char="o"/>
            </a:pPr>
            <a:r>
              <a:rPr lang="en-US" sz="1600">
                <a:ea typeface="+mn-lt"/>
                <a:cs typeface="+mn-lt"/>
              </a:rPr>
              <a:t>Skilled Labor Shortage – Limited availability of experienced embroiderers in certain areas.</a:t>
            </a:r>
            <a:endParaRPr lang="en-US" sz="1600"/>
          </a:p>
          <a:p>
            <a:pPr marL="742950" lvl="1" indent="-285750">
              <a:buFont typeface="Courier New"/>
              <a:buChar char="o"/>
            </a:pPr>
            <a:r>
              <a:rPr lang="en-US" sz="1600">
                <a:ea typeface="+mn-lt"/>
                <a:cs typeface="+mn-lt"/>
              </a:rPr>
              <a:t>Raw Material Costs – Price fluctuations in fabrics and threads.</a:t>
            </a:r>
            <a:endParaRPr lang="en-US" sz="1600"/>
          </a:p>
          <a:p>
            <a:r>
              <a:rPr lang="en-US" sz="1600" b="1"/>
              <a:t>Key Market Segments</a:t>
            </a:r>
            <a:endParaRPr lang="en-US" sz="1600"/>
          </a:p>
          <a:p>
            <a:pPr marL="742950" lvl="1" indent="-285750">
              <a:buFont typeface="Courier New"/>
              <a:buChar char="o"/>
            </a:pPr>
            <a:r>
              <a:rPr lang="en-US" sz="1600">
                <a:ea typeface="+mn-lt"/>
                <a:cs typeface="+mn-lt"/>
              </a:rPr>
              <a:t>Apparel – The largest segment, with embroidery widely used on shirts, dresses, jeans, and more.</a:t>
            </a:r>
            <a:endParaRPr lang="en-US" sz="1600"/>
          </a:p>
          <a:p>
            <a:pPr marL="742950" lvl="1" indent="-285750">
              <a:buFont typeface="Courier New"/>
              <a:buChar char="o"/>
            </a:pPr>
            <a:r>
              <a:rPr lang="en-US" sz="1600">
                <a:ea typeface="+mn-lt"/>
                <a:cs typeface="+mn-lt"/>
              </a:rPr>
              <a:t>Home Décor – Popular for tablecloths, pillowcases, and curtains.</a:t>
            </a:r>
            <a:endParaRPr lang="en-US" sz="1600"/>
          </a:p>
          <a:p>
            <a:pPr marL="742950" lvl="1" indent="-285750">
              <a:buFont typeface="Courier New"/>
              <a:buChar char="o"/>
            </a:pPr>
            <a:r>
              <a:rPr lang="en-US" sz="1600">
                <a:ea typeface="+mn-lt"/>
                <a:cs typeface="+mn-lt"/>
              </a:rPr>
              <a:t>Accessories – Increasing demand for embroidered bags, hats, and belts.</a:t>
            </a:r>
            <a:endParaRPr lang="en-US" sz="1600"/>
          </a:p>
          <a:p>
            <a:r>
              <a:rPr lang="en-US" b="1"/>
              <a:t>Industry Overview:</a:t>
            </a:r>
            <a:endParaRPr lang="en-US"/>
          </a:p>
          <a:p>
            <a:r>
              <a:rPr lang="en-US" sz="1600">
                <a:ea typeface="+mn-lt"/>
                <a:cs typeface="+mn-lt"/>
              </a:rPr>
              <a:t>The </a:t>
            </a:r>
            <a:r>
              <a:rPr lang="en-US" sz="1600" b="1">
                <a:ea typeface="+mn-lt"/>
                <a:cs typeface="+mn-lt"/>
              </a:rPr>
              <a:t>DIY &amp; personalized fashion market</a:t>
            </a:r>
            <a:r>
              <a:rPr lang="en-US" sz="1600">
                <a:ea typeface="+mn-lt"/>
                <a:cs typeface="+mn-lt"/>
              </a:rPr>
              <a:t> is growing in LAC, with a rise in customized clothing, accessories, and home décor.</a:t>
            </a:r>
            <a:endParaRPr lang="en-US"/>
          </a:p>
          <a:p>
            <a:pPr marL="285750" indent="-285750">
              <a:buFont typeface="Arial"/>
              <a:buChar char="•"/>
            </a:pPr>
            <a:r>
              <a:rPr lang="en-US" sz="1600" b="1">
                <a:ea typeface="+mn-lt"/>
                <a:cs typeface="+mn-lt"/>
              </a:rPr>
              <a:t>E-commerce and digital learning</a:t>
            </a:r>
            <a:r>
              <a:rPr lang="en-US" sz="1600">
                <a:ea typeface="+mn-lt"/>
                <a:cs typeface="+mn-lt"/>
              </a:rPr>
              <a:t> are accelerating the adoption of embroidery, as users can easily access training and supplies online.</a:t>
            </a:r>
            <a:endParaRPr lang="en-US">
              <a:ea typeface="+mn-lt"/>
              <a:cs typeface="+mn-lt"/>
            </a:endParaRPr>
          </a:p>
          <a:p>
            <a:pPr marL="285750" indent="-285750">
              <a:buFont typeface="Arial"/>
              <a:buChar char="•"/>
            </a:pPr>
            <a:r>
              <a:rPr lang="en-US" sz="1600" b="1">
                <a:ea typeface="+mn-lt"/>
                <a:cs typeface="+mn-lt"/>
              </a:rPr>
              <a:t>Social media influence:</a:t>
            </a:r>
            <a:r>
              <a:rPr lang="en-US" sz="1600">
                <a:ea typeface="+mn-lt"/>
                <a:cs typeface="+mn-lt"/>
              </a:rPr>
              <a:t> Instagram, TikTok, and Pinterest drive the demand for unique embroidered products, especially for entrepreneurs selling on Etsy and similar platforms.</a:t>
            </a:r>
            <a:endParaRPr lang="en-US">
              <a:ea typeface="+mn-lt"/>
              <a:cs typeface="+mn-lt"/>
            </a:endParaRPr>
          </a:p>
          <a:p>
            <a:endParaRPr lang="en-US" sz="800" b="1"/>
          </a:p>
          <a:p>
            <a:r>
              <a:rPr lang="en-US" sz="800">
                <a:latin typeface="Aptos Display"/>
              </a:rPr>
              <a:t>https://www.cognitivemarketresearch.com/</a:t>
            </a:r>
            <a:endParaRPr lang="en-US" sz="800"/>
          </a:p>
          <a:p>
            <a:pPr algn="l"/>
            <a:endParaRPr lang="en-US" sz="1600"/>
          </a:p>
        </p:txBody>
      </p:sp>
    </p:spTree>
    <p:extLst>
      <p:ext uri="{BB962C8B-B14F-4D97-AF65-F5344CB8AC3E}">
        <p14:creationId xmlns:p14="http://schemas.microsoft.com/office/powerpoint/2010/main" val="1224553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BE976-A5E3-1686-F5E3-10802C4D334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E2AFF5-D3AF-3F35-B877-CC5CE2FE87CF}"/>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9B005A5F-4C62-FEA6-B0C2-9D43DE93F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385" name="CaixaDeTexto 5">
            <a:extLst>
              <a:ext uri="{FF2B5EF4-FFF2-40B4-BE49-F238E27FC236}">
                <a16:creationId xmlns:a16="http://schemas.microsoft.com/office/drawing/2014/main" id="{E9DBE47B-BE54-7FE9-3EB5-B17466D22426}"/>
              </a:ext>
            </a:extLst>
          </p:cNvPr>
          <p:cNvSpPr txBox="1"/>
          <p:nvPr/>
        </p:nvSpPr>
        <p:spPr>
          <a:xfrm>
            <a:off x="151343" y="1008808"/>
            <a:ext cx="2511107" cy="584775"/>
          </a:xfrm>
          <a:prstGeom prst="rect">
            <a:avLst/>
          </a:prstGeom>
          <a:noFill/>
        </p:spPr>
        <p:txBody>
          <a:bodyPr wrap="square" lIns="91440" tIns="45720" rIns="91440" bIns="45720" anchor="t">
            <a:spAutoFit/>
          </a:bodyPr>
          <a:lstStyle/>
          <a:p>
            <a:r>
              <a:rPr lang="en-US" sz="3200" b="1"/>
              <a:t>HEM Models</a:t>
            </a:r>
            <a:endParaRPr lang="en-US"/>
          </a:p>
        </p:txBody>
      </p:sp>
      <p:cxnSp>
        <p:nvCxnSpPr>
          <p:cNvPr id="387" name="Conector reto 7">
            <a:extLst>
              <a:ext uri="{FF2B5EF4-FFF2-40B4-BE49-F238E27FC236}">
                <a16:creationId xmlns:a16="http://schemas.microsoft.com/office/drawing/2014/main" id="{7698A2B6-4ABD-4798-343D-8EC82E88CFD4}"/>
              </a:ext>
            </a:extLst>
          </p:cNvPr>
          <p:cNvCxnSpPr>
            <a:cxnSpLocks/>
          </p:cNvCxnSpPr>
          <p:nvPr/>
        </p:nvCxnSpPr>
        <p:spPr>
          <a:xfrm>
            <a:off x="246475" y="1697620"/>
            <a:ext cx="21063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tângulo 24">
            <a:extLst>
              <a:ext uri="{FF2B5EF4-FFF2-40B4-BE49-F238E27FC236}">
                <a16:creationId xmlns:a16="http://schemas.microsoft.com/office/drawing/2014/main" id="{B745BE28-515D-1DDA-ACB6-D34FEEF2CCD8}"/>
              </a:ext>
            </a:extLst>
          </p:cNvPr>
          <p:cNvSpPr/>
          <p:nvPr/>
        </p:nvSpPr>
        <p:spPr>
          <a:xfrm>
            <a:off x="5841702" y="5107831"/>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PE900</a:t>
            </a:r>
            <a:endParaRPr lang="en-US"/>
          </a:p>
        </p:txBody>
      </p:sp>
      <p:sp>
        <p:nvSpPr>
          <p:cNvPr id="11" name="Retângulo 24">
            <a:extLst>
              <a:ext uri="{FF2B5EF4-FFF2-40B4-BE49-F238E27FC236}">
                <a16:creationId xmlns:a16="http://schemas.microsoft.com/office/drawing/2014/main" id="{6156AC9F-3542-3BE1-5804-5941C04F29EA}"/>
              </a:ext>
            </a:extLst>
          </p:cNvPr>
          <p:cNvSpPr/>
          <p:nvPr/>
        </p:nvSpPr>
        <p:spPr>
          <a:xfrm>
            <a:off x="2461512" y="5107831"/>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PE545</a:t>
            </a:r>
            <a:endParaRPr lang="en-US"/>
          </a:p>
        </p:txBody>
      </p:sp>
      <p:pic>
        <p:nvPicPr>
          <p:cNvPr id="5" name="Picture 4" descr="Brother Innov-is NQ1700E Embroidery Machine">
            <a:extLst>
              <a:ext uri="{FF2B5EF4-FFF2-40B4-BE49-F238E27FC236}">
                <a16:creationId xmlns:a16="http://schemas.microsoft.com/office/drawing/2014/main" id="{50C46801-9CF7-416A-A75B-CB43166F75D3}"/>
              </a:ext>
            </a:extLst>
          </p:cNvPr>
          <p:cNvPicPr>
            <a:picLocks noChangeAspect="1"/>
          </p:cNvPicPr>
          <p:nvPr/>
        </p:nvPicPr>
        <p:blipFill>
          <a:blip r:embed="rId4"/>
          <a:stretch>
            <a:fillRect/>
          </a:stretch>
        </p:blipFill>
        <p:spPr>
          <a:xfrm>
            <a:off x="8165690" y="2293374"/>
            <a:ext cx="2743200" cy="2743200"/>
          </a:xfrm>
          <a:prstGeom prst="rect">
            <a:avLst/>
          </a:prstGeom>
        </p:spPr>
      </p:pic>
      <p:pic>
        <p:nvPicPr>
          <p:cNvPr id="8" name="Picture 7" descr="Brother PE900 Embroidery Machine">
            <a:extLst>
              <a:ext uri="{FF2B5EF4-FFF2-40B4-BE49-F238E27FC236}">
                <a16:creationId xmlns:a16="http://schemas.microsoft.com/office/drawing/2014/main" id="{A6EA9DB6-A040-6146-3268-18B7C91B2A7F}"/>
              </a:ext>
            </a:extLst>
          </p:cNvPr>
          <p:cNvPicPr>
            <a:picLocks noChangeAspect="1"/>
          </p:cNvPicPr>
          <p:nvPr/>
        </p:nvPicPr>
        <p:blipFill>
          <a:blip r:embed="rId5"/>
          <a:stretch>
            <a:fillRect/>
          </a:stretch>
        </p:blipFill>
        <p:spPr>
          <a:xfrm>
            <a:off x="4709652" y="2268794"/>
            <a:ext cx="2743200" cy="2743200"/>
          </a:xfrm>
          <a:prstGeom prst="rect">
            <a:avLst/>
          </a:prstGeom>
        </p:spPr>
      </p:pic>
      <p:pic>
        <p:nvPicPr>
          <p:cNvPr id="15" name="Picture 14" descr="Amazon.com: Brother PE545 Embroidery Machine, Wireless LAN Connected, 135  Built-in Designs, 4&quot; x 4&quot; Hoop Area, Large 3.7&quot; LCD Touchscreen, USB Port,  10 Font Styles">
            <a:extLst>
              <a:ext uri="{FF2B5EF4-FFF2-40B4-BE49-F238E27FC236}">
                <a16:creationId xmlns:a16="http://schemas.microsoft.com/office/drawing/2014/main" id="{A26CCA65-94E2-2970-6CAB-83889BFF8FBB}"/>
              </a:ext>
            </a:extLst>
          </p:cNvPr>
          <p:cNvPicPr>
            <a:picLocks noChangeAspect="1"/>
          </p:cNvPicPr>
          <p:nvPr/>
        </p:nvPicPr>
        <p:blipFill>
          <a:blip r:embed="rId6"/>
          <a:stretch>
            <a:fillRect/>
          </a:stretch>
        </p:blipFill>
        <p:spPr>
          <a:xfrm>
            <a:off x="1538749" y="2268793"/>
            <a:ext cx="2526891" cy="2541639"/>
          </a:xfrm>
          <a:prstGeom prst="rect">
            <a:avLst/>
          </a:prstGeom>
        </p:spPr>
      </p:pic>
      <p:sp>
        <p:nvSpPr>
          <p:cNvPr id="17" name="Retângulo 24">
            <a:extLst>
              <a:ext uri="{FF2B5EF4-FFF2-40B4-BE49-F238E27FC236}">
                <a16:creationId xmlns:a16="http://schemas.microsoft.com/office/drawing/2014/main" id="{10AC84F4-D2C9-D745-EC1E-C72222BC2916}"/>
              </a:ext>
            </a:extLst>
          </p:cNvPr>
          <p:cNvSpPr/>
          <p:nvPr/>
        </p:nvSpPr>
        <p:spPr>
          <a:xfrm>
            <a:off x="9096179" y="5107830"/>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NQ1700E</a:t>
            </a:r>
            <a:endParaRPr lang="en-US"/>
          </a:p>
        </p:txBody>
      </p:sp>
    </p:spTree>
    <p:extLst>
      <p:ext uri="{BB962C8B-B14F-4D97-AF65-F5344CB8AC3E}">
        <p14:creationId xmlns:p14="http://schemas.microsoft.com/office/powerpoint/2010/main" val="1499630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60EAF-2829-F6AC-8E21-0C3C86EBCFE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253F7EF-36DA-F224-0DEA-036297D86D8A}"/>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DD2FC67F-4920-4961-1E5D-F74A6F2C3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6" name="TextBox 5">
            <a:extLst>
              <a:ext uri="{FF2B5EF4-FFF2-40B4-BE49-F238E27FC236}">
                <a16:creationId xmlns:a16="http://schemas.microsoft.com/office/drawing/2014/main" id="{F11AF00E-97BA-EB7B-F796-187459AC6319}"/>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Competitor Capabilities Analysis </a:t>
            </a:r>
            <a:endParaRPr lang="en-US" sz="3600" b="1" spc="-150">
              <a:solidFill>
                <a:srgbClr val="FFFFFF"/>
              </a:solidFill>
              <a:latin typeface="Arial"/>
              <a:ea typeface="Arial Unicode MS"/>
              <a:cs typeface="Arial"/>
            </a:endParaRPr>
          </a:p>
        </p:txBody>
      </p:sp>
      <p:graphicFrame>
        <p:nvGraphicFramePr>
          <p:cNvPr id="9" name="Table 8">
            <a:extLst>
              <a:ext uri="{FF2B5EF4-FFF2-40B4-BE49-F238E27FC236}">
                <a16:creationId xmlns:a16="http://schemas.microsoft.com/office/drawing/2014/main" id="{D4DE2A09-345F-4735-B96B-5E246DB3903B}"/>
              </a:ext>
            </a:extLst>
          </p:cNvPr>
          <p:cNvGraphicFramePr>
            <a:graphicFrameLocks noGrp="1"/>
          </p:cNvGraphicFramePr>
          <p:nvPr>
            <p:extLst>
              <p:ext uri="{D42A27DB-BD31-4B8C-83A1-F6EECF244321}">
                <p14:modId xmlns:p14="http://schemas.microsoft.com/office/powerpoint/2010/main" val="871084780"/>
              </p:ext>
            </p:extLst>
          </p:nvPr>
        </p:nvGraphicFramePr>
        <p:xfrm>
          <a:off x="358877" y="1002890"/>
          <a:ext cx="11384289" cy="4175771"/>
        </p:xfrm>
        <a:graphic>
          <a:graphicData uri="http://schemas.openxmlformats.org/drawingml/2006/table">
            <a:tbl>
              <a:tblPr bandRow="1">
                <a:tableStyleId>{5C22544A-7EE6-4342-B048-85BDC9FD1C3A}</a:tableStyleId>
              </a:tblPr>
              <a:tblGrid>
                <a:gridCol w="2224180">
                  <a:extLst>
                    <a:ext uri="{9D8B030D-6E8A-4147-A177-3AD203B41FA5}">
                      <a16:colId xmlns:a16="http://schemas.microsoft.com/office/drawing/2014/main" val="191723078"/>
                    </a:ext>
                  </a:extLst>
                </a:gridCol>
                <a:gridCol w="1931524">
                  <a:extLst>
                    <a:ext uri="{9D8B030D-6E8A-4147-A177-3AD203B41FA5}">
                      <a16:colId xmlns:a16="http://schemas.microsoft.com/office/drawing/2014/main" val="3853566018"/>
                    </a:ext>
                  </a:extLst>
                </a:gridCol>
                <a:gridCol w="2033954">
                  <a:extLst>
                    <a:ext uri="{9D8B030D-6E8A-4147-A177-3AD203B41FA5}">
                      <a16:colId xmlns:a16="http://schemas.microsoft.com/office/drawing/2014/main" val="3778377869"/>
                    </a:ext>
                  </a:extLst>
                </a:gridCol>
                <a:gridCol w="2033954">
                  <a:extLst>
                    <a:ext uri="{9D8B030D-6E8A-4147-A177-3AD203B41FA5}">
                      <a16:colId xmlns:a16="http://schemas.microsoft.com/office/drawing/2014/main" val="1045459717"/>
                    </a:ext>
                  </a:extLst>
                </a:gridCol>
                <a:gridCol w="3160677">
                  <a:extLst>
                    <a:ext uri="{9D8B030D-6E8A-4147-A177-3AD203B41FA5}">
                      <a16:colId xmlns:a16="http://schemas.microsoft.com/office/drawing/2014/main" val="635427903"/>
                    </a:ext>
                  </a:extLst>
                </a:gridCol>
              </a:tblGrid>
              <a:tr h="253384">
                <a:tc>
                  <a:txBody>
                    <a:bodyPr/>
                    <a:lstStyle/>
                    <a:p>
                      <a:pPr algn="ctr" fontAlgn="b"/>
                      <a:r>
                        <a:rPr lang="en-US" sz="1100" b="1" i="0" u="none" strike="noStrike">
                          <a:solidFill>
                            <a:schemeClr val="bg1"/>
                          </a:solidFill>
                          <a:effectLst/>
                          <a:latin typeface="Arial"/>
                        </a:rPr>
                        <a:t>Feature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100" b="1" i="0" u="none" strike="noStrike">
                          <a:solidFill>
                            <a:schemeClr val="bg1"/>
                          </a:solidFill>
                          <a:effectLst/>
                          <a:latin typeface="Arial"/>
                        </a:rPr>
                        <a:t>PE545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100" b="1" i="0" u="none" strike="noStrike">
                          <a:solidFill>
                            <a:schemeClr val="bg1"/>
                          </a:solidFill>
                          <a:effectLst/>
                          <a:latin typeface="Arial"/>
                        </a:rPr>
                        <a:t>PE900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100" b="1" i="0" u="none" strike="noStrike">
                          <a:solidFill>
                            <a:schemeClr val="bg1"/>
                          </a:solidFill>
                          <a:effectLst/>
                          <a:latin typeface="Arial"/>
                        </a:rPr>
                        <a:t>NQ1700E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100" b="1" i="0" u="none" strike="noStrike">
                          <a:solidFill>
                            <a:schemeClr val="bg1"/>
                          </a:solidFill>
                          <a:effectLst/>
                          <a:latin typeface="Arial"/>
                        </a:rPr>
                        <a:t>Present in Competitors?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3382379856"/>
                  </a:ext>
                </a:extLst>
              </a:tr>
              <a:tr h="253384">
                <a:tc>
                  <a:txBody>
                    <a:bodyPr/>
                    <a:lstStyle/>
                    <a:p>
                      <a:pPr algn="l" fontAlgn="b"/>
                      <a:r>
                        <a:rPr lang="en-US" sz="1100" b="1" i="0" u="none" strike="noStrike">
                          <a:solidFill>
                            <a:srgbClr val="000000"/>
                          </a:solidFill>
                          <a:effectLst/>
                          <a:latin typeface="Arial"/>
                        </a:rPr>
                        <a:t>Wi-Fi Connectivity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rial"/>
                        </a:rPr>
                        <a:t>❌ (Janome and Singer only have USB)</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2507475"/>
                  </a:ext>
                </a:extLst>
              </a:tr>
              <a:tr h="648664">
                <a:tc>
                  <a:txBody>
                    <a:bodyPr/>
                    <a:lstStyle/>
                    <a:p>
                      <a:pPr algn="l" fontAlgn="b"/>
                      <a:r>
                        <a:rPr lang="en-US" sz="1100" b="1" i="0" u="none" strike="noStrike" err="1">
                          <a:solidFill>
                            <a:srgbClr val="000000"/>
                          </a:solidFill>
                          <a:effectLst/>
                          <a:latin typeface="Arial"/>
                        </a:rPr>
                        <a:t>Artspira</a:t>
                      </a:r>
                      <a:r>
                        <a:rPr lang="en-US" sz="1100" b="1" i="0" u="none" strike="noStrike">
                          <a:solidFill>
                            <a:srgbClr val="000000"/>
                          </a:solidFill>
                          <a:effectLst/>
                          <a:latin typeface="Arial"/>
                        </a:rPr>
                        <a:t> App</a:t>
                      </a:r>
                      <a:r>
                        <a:rPr lang="en-US" sz="1100" b="0" i="0" u="none" strike="noStrike">
                          <a:solidFill>
                            <a:srgbClr val="000000"/>
                          </a:solidFill>
                          <a:effectLst/>
                          <a:latin typeface="Arial"/>
                        </a:rPr>
                        <a:t> (allows editing and sending designs from a mobile device)</a:t>
                      </a:r>
                      <a:endParaRPr lang="en-US" sz="1100" b="1" i="0" u="none" strike="noStrike">
                        <a:solidFill>
                          <a:srgbClr val="000000"/>
                        </a:solidFill>
                        <a:effectLst/>
                        <a:latin typeface="Arial"/>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rial"/>
                        </a:rPr>
                        <a:t>❌ (Janome and Singer do not have a similar app)</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0561193"/>
                  </a:ext>
                </a:extLst>
              </a:tr>
              <a:tr h="445956">
                <a:tc>
                  <a:txBody>
                    <a:bodyPr/>
                    <a:lstStyle/>
                    <a:p>
                      <a:pPr algn="l" fontAlgn="b"/>
                      <a:r>
                        <a:rPr lang="en-US" sz="1100" b="1" i="0" u="none" strike="noStrike">
                          <a:solidFill>
                            <a:srgbClr val="000000"/>
                          </a:solidFill>
                          <a:effectLst/>
                          <a:latin typeface="Arial"/>
                        </a:rPr>
                        <a:t>Built-in Embroidery Fonts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10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13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13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rial"/>
                        </a:rPr>
                        <a:t>❌ (Singer has none, Janome has fewer fonts)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7839950"/>
                  </a:ext>
                </a:extLst>
              </a:tr>
              <a:tr h="456091">
                <a:tc>
                  <a:txBody>
                    <a:bodyPr/>
                    <a:lstStyle/>
                    <a:p>
                      <a:pPr algn="l" fontAlgn="b"/>
                      <a:r>
                        <a:rPr lang="en-US" sz="1100" b="1" i="0" u="none" strike="noStrike">
                          <a:solidFill>
                            <a:srgbClr val="000000"/>
                          </a:solidFill>
                          <a:effectLst/>
                          <a:latin typeface="Arial"/>
                        </a:rPr>
                        <a:t>Advanced Color Touchscreen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3.7"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3.7"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4.85"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rial"/>
                        </a:rPr>
                        <a:t>❌ (Janome uses a standard LCD, Singer has a touchscreen but less intuitive)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5252707"/>
                  </a:ext>
                </a:extLst>
              </a:tr>
              <a:tr h="679070">
                <a:tc>
                  <a:txBody>
                    <a:bodyPr/>
                    <a:lstStyle/>
                    <a:p>
                      <a:pPr algn="l" fontAlgn="b"/>
                      <a:r>
                        <a:rPr lang="en-US" sz="1100" b="1" i="0" u="none" strike="noStrike">
                          <a:solidFill>
                            <a:srgbClr val="000000"/>
                          </a:solidFill>
                          <a:effectLst/>
                          <a:latin typeface="Arial"/>
                        </a:rPr>
                        <a:t>On-Screen Embroidery Editing</a:t>
                      </a:r>
                      <a:r>
                        <a:rPr lang="en-US" sz="1100" b="0" i="0" u="none" strike="noStrike">
                          <a:solidFill>
                            <a:srgbClr val="000000"/>
                          </a:solidFill>
                          <a:effectLst/>
                          <a:latin typeface="Arial"/>
                        </a:rPr>
                        <a:t> (modify, rotate, group, and resize designs without external software)</a:t>
                      </a:r>
                      <a:endParaRPr lang="en-US" sz="1100" b="1" i="0" u="none" strike="noStrike">
                        <a:solidFill>
                          <a:srgbClr val="000000"/>
                        </a:solidFill>
                        <a:effectLst/>
                        <a:latin typeface="Arial"/>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rial"/>
                        </a:rPr>
                        <a:t>❌ (Singer and Janome have limited on-screen editing functions)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680919"/>
                  </a:ext>
                </a:extLst>
              </a:tr>
              <a:tr h="648664">
                <a:tc>
                  <a:txBody>
                    <a:bodyPr/>
                    <a:lstStyle/>
                    <a:p>
                      <a:pPr algn="l" fontAlgn="b"/>
                      <a:r>
                        <a:rPr lang="en-US" sz="1100" b="1" i="0" u="none" strike="noStrike">
                          <a:solidFill>
                            <a:srgbClr val="000000"/>
                          </a:solidFill>
                          <a:effectLst/>
                          <a:latin typeface="Arial"/>
                        </a:rPr>
                        <a:t>Jump Stitch Trimming</a:t>
                      </a:r>
                      <a:r>
                        <a:rPr lang="en-US" sz="1100" b="0" i="0" u="none" strike="noStrike">
                          <a:solidFill>
                            <a:srgbClr val="000000"/>
                          </a:solidFill>
                          <a:effectLst/>
                          <a:latin typeface="Arial"/>
                        </a:rPr>
                        <a:t> (automatically trims threads when jumping between areas)</a:t>
                      </a:r>
                      <a:endParaRPr lang="en-US" sz="1100" b="1" i="0" u="none" strike="noStrike">
                        <a:solidFill>
                          <a:srgbClr val="000000"/>
                        </a:solidFill>
                        <a:effectLst/>
                        <a:latin typeface="Arial"/>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rial"/>
                        </a:rPr>
                        <a:t>❌ (Janome options require manual intervention in some models)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4887239"/>
                  </a:ext>
                </a:extLst>
              </a:tr>
              <a:tr h="334467">
                <a:tc>
                  <a:txBody>
                    <a:bodyPr/>
                    <a:lstStyle/>
                    <a:p>
                      <a:pPr algn="l" fontAlgn="b"/>
                      <a:r>
                        <a:rPr lang="en-US" sz="1100" b="1" i="0" u="none" strike="noStrike">
                          <a:solidFill>
                            <a:srgbClr val="000000"/>
                          </a:solidFill>
                          <a:effectLst/>
                          <a:latin typeface="Arial"/>
                        </a:rPr>
                        <a:t>USB Port for Importing Designs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rial"/>
                        </a:rPr>
                        <a:t>✅ (Also available in Singer and Janome)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9282694"/>
                  </a:ext>
                </a:extLst>
              </a:tr>
              <a:tr h="456091">
                <a:tc>
                  <a:txBody>
                    <a:bodyPr/>
                    <a:lstStyle/>
                    <a:p>
                      <a:pPr algn="l" fontAlgn="b"/>
                      <a:r>
                        <a:rPr lang="en-US" sz="1100" b="1" i="0" u="none" strike="noStrike">
                          <a:solidFill>
                            <a:srgbClr val="000000"/>
                          </a:solidFill>
                          <a:effectLst/>
                          <a:latin typeface="Arial"/>
                        </a:rPr>
                        <a:t>Automatic Stitch Density Adjustment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rial"/>
                        </a:rPr>
                        <a: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a:solidFill>
                            <a:srgbClr val="000000"/>
                          </a:solidFill>
                          <a:effectLst/>
                          <a:latin typeface="Arial"/>
                        </a:rPr>
                        <a:t>❌ (Singer and Janome mostly require manual adjustments)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5374844"/>
                  </a:ext>
                </a:extLst>
              </a:tr>
            </a:tbl>
          </a:graphicData>
        </a:graphic>
      </p:graphicFrame>
      <p:sp>
        <p:nvSpPr>
          <p:cNvPr id="12" name="TextBox 11">
            <a:extLst>
              <a:ext uri="{FF2B5EF4-FFF2-40B4-BE49-F238E27FC236}">
                <a16:creationId xmlns:a16="http://schemas.microsoft.com/office/drawing/2014/main" id="{25E2CB60-0AA1-6A0E-D315-6E6B7E2A9EE5}"/>
              </a:ext>
            </a:extLst>
          </p:cNvPr>
          <p:cNvSpPr txBox="1"/>
          <p:nvPr/>
        </p:nvSpPr>
        <p:spPr>
          <a:xfrm>
            <a:off x="565356" y="5343832"/>
            <a:ext cx="1096788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Arial"/>
                <a:cs typeface="Arial"/>
              </a:rPr>
              <a:t> Brother machines offer Wi-Fi connectivity and compatibility with the </a:t>
            </a:r>
            <a:r>
              <a:rPr lang="en-US" sz="1200" err="1">
                <a:latin typeface="Arial"/>
                <a:cs typeface="Arial"/>
              </a:rPr>
              <a:t>Artspira</a:t>
            </a:r>
            <a:r>
              <a:rPr lang="en-US" sz="1200">
                <a:latin typeface="Arial"/>
                <a:cs typeface="Arial"/>
              </a:rPr>
              <a:t> app, allowing users to send designs from their phones without the need for cables or complex software. They also have more built-in embroidery fonts, more intuitive touchscreens, and advanced tools like Jump Stitch Trimming, which automates thread cutting.</a:t>
            </a:r>
          </a:p>
          <a:p>
            <a:endParaRPr lang="en-US" sz="1200">
              <a:latin typeface="Arial"/>
              <a:cs typeface="Arial"/>
            </a:endParaRPr>
          </a:p>
          <a:p>
            <a:r>
              <a:rPr lang="en-US" sz="1200">
                <a:latin typeface="Arial"/>
                <a:cs typeface="Arial"/>
              </a:rPr>
              <a:t> While Janome and Singer may offer larger embroidery areas, Brother machines stand out for their ease of use, connectivity, and smart features, making them ideal for users looking for efficiency and technology in their embroidery projects.</a:t>
            </a:r>
            <a:endParaRPr lang="en-US">
              <a:latin typeface="Arial"/>
              <a:cs typeface="Arial"/>
            </a:endParaRPr>
          </a:p>
        </p:txBody>
      </p:sp>
    </p:spTree>
    <p:extLst>
      <p:ext uri="{BB962C8B-B14F-4D97-AF65-F5344CB8AC3E}">
        <p14:creationId xmlns:p14="http://schemas.microsoft.com/office/powerpoint/2010/main" val="3136055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31F82-5C31-8186-5973-656ADD94DB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1ED9AF1-3C57-77B2-AB3D-3A3AC5A8EA7B}"/>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ndParaRPr>
          </a:p>
        </p:txBody>
      </p:sp>
      <p:pic>
        <p:nvPicPr>
          <p:cNvPr id="3" name="Picture 2" descr="A black and white logo&#10;&#10;Description automatically generated">
            <a:extLst>
              <a:ext uri="{FF2B5EF4-FFF2-40B4-BE49-F238E27FC236}">
                <a16:creationId xmlns:a16="http://schemas.microsoft.com/office/drawing/2014/main" id="{D747D35F-77B2-A615-8C0D-FCFECD31E4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5" name="TextBox 4">
            <a:extLst>
              <a:ext uri="{FF2B5EF4-FFF2-40B4-BE49-F238E27FC236}">
                <a16:creationId xmlns:a16="http://schemas.microsoft.com/office/drawing/2014/main" id="{5C04CD3D-88FA-2B3D-EAE8-8C4892C278E9}"/>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Competitor Specifications Analysis </a:t>
            </a:r>
            <a:endParaRPr lang="en-US" sz="3600" b="1" spc="-150">
              <a:solidFill>
                <a:srgbClr val="FFFFFF"/>
              </a:solidFill>
              <a:latin typeface="Arial"/>
              <a:ea typeface="Arial Unicode MS"/>
              <a:cs typeface="Arial"/>
            </a:endParaRPr>
          </a:p>
        </p:txBody>
      </p:sp>
      <p:graphicFrame>
        <p:nvGraphicFramePr>
          <p:cNvPr id="13" name="Table 12">
            <a:extLst>
              <a:ext uri="{FF2B5EF4-FFF2-40B4-BE49-F238E27FC236}">
                <a16:creationId xmlns:a16="http://schemas.microsoft.com/office/drawing/2014/main" id="{0459D286-8224-C8FC-8C5E-C69193341D32}"/>
              </a:ext>
            </a:extLst>
          </p:cNvPr>
          <p:cNvGraphicFramePr>
            <a:graphicFrameLocks noGrp="1"/>
          </p:cNvGraphicFramePr>
          <p:nvPr>
            <p:extLst>
              <p:ext uri="{D42A27DB-BD31-4B8C-83A1-F6EECF244321}">
                <p14:modId xmlns:p14="http://schemas.microsoft.com/office/powerpoint/2010/main" val="817908838"/>
              </p:ext>
            </p:extLst>
          </p:nvPr>
        </p:nvGraphicFramePr>
        <p:xfrm>
          <a:off x="304800" y="1499419"/>
          <a:ext cx="11430001" cy="2032635"/>
        </p:xfrm>
        <a:graphic>
          <a:graphicData uri="http://schemas.openxmlformats.org/drawingml/2006/table">
            <a:tbl>
              <a:tblPr bandRow="1">
                <a:tableStyleId>{5C22544A-7EE6-4342-B048-85BDC9FD1C3A}</a:tableStyleId>
              </a:tblPr>
              <a:tblGrid>
                <a:gridCol w="2275417">
                  <a:extLst>
                    <a:ext uri="{9D8B030D-6E8A-4147-A177-3AD203B41FA5}">
                      <a16:colId xmlns:a16="http://schemas.microsoft.com/office/drawing/2014/main" val="2913925154"/>
                    </a:ext>
                  </a:extLst>
                </a:gridCol>
                <a:gridCol w="1227667">
                  <a:extLst>
                    <a:ext uri="{9D8B030D-6E8A-4147-A177-3AD203B41FA5}">
                      <a16:colId xmlns:a16="http://schemas.microsoft.com/office/drawing/2014/main" val="2145156794"/>
                    </a:ext>
                  </a:extLst>
                </a:gridCol>
                <a:gridCol w="1026583">
                  <a:extLst>
                    <a:ext uri="{9D8B030D-6E8A-4147-A177-3AD203B41FA5}">
                      <a16:colId xmlns:a16="http://schemas.microsoft.com/office/drawing/2014/main" val="1446165018"/>
                    </a:ext>
                  </a:extLst>
                </a:gridCol>
                <a:gridCol w="1225019">
                  <a:extLst>
                    <a:ext uri="{9D8B030D-6E8A-4147-A177-3AD203B41FA5}">
                      <a16:colId xmlns:a16="http://schemas.microsoft.com/office/drawing/2014/main" val="1659184421"/>
                    </a:ext>
                  </a:extLst>
                </a:gridCol>
                <a:gridCol w="1812396">
                  <a:extLst>
                    <a:ext uri="{9D8B030D-6E8A-4147-A177-3AD203B41FA5}">
                      <a16:colId xmlns:a16="http://schemas.microsoft.com/office/drawing/2014/main" val="727568928"/>
                    </a:ext>
                  </a:extLst>
                </a:gridCol>
                <a:gridCol w="1838855">
                  <a:extLst>
                    <a:ext uri="{9D8B030D-6E8A-4147-A177-3AD203B41FA5}">
                      <a16:colId xmlns:a16="http://schemas.microsoft.com/office/drawing/2014/main" val="1213055949"/>
                    </a:ext>
                  </a:extLst>
                </a:gridCol>
                <a:gridCol w="2024064">
                  <a:extLst>
                    <a:ext uri="{9D8B030D-6E8A-4147-A177-3AD203B41FA5}">
                      <a16:colId xmlns:a16="http://schemas.microsoft.com/office/drawing/2014/main" val="993032123"/>
                    </a:ext>
                  </a:extLst>
                </a:gridCol>
              </a:tblGrid>
              <a:tr h="200025">
                <a:tc>
                  <a:txBody>
                    <a:bodyPr/>
                    <a:lstStyle/>
                    <a:p>
                      <a:pPr algn="ctr" fontAlgn="b"/>
                      <a:r>
                        <a:rPr lang="en-US" sz="1200" b="1" i="0" u="none" strike="noStrike">
                          <a:solidFill>
                            <a:srgbClr val="000000"/>
                          </a:solidFill>
                          <a:effectLst/>
                          <a:latin typeface="Arial"/>
                        </a:rPr>
                        <a:t>Feature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1" i="0" u="none" strike="noStrike">
                          <a:solidFill>
                            <a:srgbClr val="FFFFFF"/>
                          </a:solidFill>
                          <a:effectLst/>
                          <a:latin typeface="Arial"/>
                        </a:rPr>
                        <a:t>PE545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200" b="1" i="0" u="none" strike="noStrike">
                          <a:solidFill>
                            <a:srgbClr val="FFFFFF"/>
                          </a:solidFill>
                          <a:effectLst/>
                          <a:latin typeface="Arial"/>
                        </a:rPr>
                        <a:t>PE900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200" b="1" i="0" u="none" strike="noStrike">
                          <a:solidFill>
                            <a:srgbClr val="FFFFFF"/>
                          </a:solidFill>
                          <a:effectLst/>
                          <a:latin typeface="Arial"/>
                        </a:rPr>
                        <a:t>Innov-is NQ1700E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200" b="1" i="0" u="none" strike="noStrike">
                          <a:solidFill>
                            <a:srgbClr val="FFFFFF"/>
                          </a:solidFill>
                          <a:effectLst/>
                          <a:latin typeface="Arial"/>
                        </a:rPr>
                        <a:t>Janome Memory Craft 400E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47474"/>
                    </a:solidFill>
                  </a:tcPr>
                </a:tc>
                <a:tc>
                  <a:txBody>
                    <a:bodyPr/>
                    <a:lstStyle/>
                    <a:p>
                      <a:pPr algn="ctr" fontAlgn="b"/>
                      <a:r>
                        <a:rPr lang="en-US" sz="1200" b="1" i="0" u="none" strike="noStrike">
                          <a:solidFill>
                            <a:srgbClr val="FFFFFF"/>
                          </a:solidFill>
                          <a:effectLst/>
                          <a:latin typeface="Arial"/>
                        </a:rPr>
                        <a:t>Janome Memory Craft 500E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47474"/>
                    </a:solidFill>
                  </a:tcPr>
                </a:tc>
                <a:tc>
                  <a:txBody>
                    <a:bodyPr/>
                    <a:lstStyle/>
                    <a:p>
                      <a:pPr algn="ctr" fontAlgn="b"/>
                      <a:r>
                        <a:rPr lang="en-US" sz="1200" b="1" i="0" u="none" strike="noStrike">
                          <a:solidFill>
                            <a:srgbClr val="FFFFFF"/>
                          </a:solidFill>
                          <a:effectLst/>
                          <a:latin typeface="Arial"/>
                        </a:rPr>
                        <a:t>Singer Quantum Stylist EM200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47474"/>
                    </a:solidFill>
                  </a:tcPr>
                </a:tc>
                <a:extLst>
                  <a:ext uri="{0D108BD9-81ED-4DB2-BD59-A6C34878D82A}">
                    <a16:rowId xmlns:a16="http://schemas.microsoft.com/office/drawing/2014/main" val="2013254854"/>
                  </a:ext>
                </a:extLst>
              </a:tr>
              <a:tr h="200025">
                <a:tc>
                  <a:txBody>
                    <a:bodyPr/>
                    <a:lstStyle/>
                    <a:p>
                      <a:pPr algn="l" fontAlgn="b"/>
                      <a:r>
                        <a:rPr lang="en-US" sz="1200" b="1" i="0" u="none" strike="noStrike">
                          <a:solidFill>
                            <a:srgbClr val="000000"/>
                          </a:solidFill>
                          <a:effectLst/>
                          <a:latin typeface="Arial"/>
                        </a:rPr>
                        <a:t>Maximum Embroidery Area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4" x 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5" x 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6" x 10"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7.9" x 7.9"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7.9" x 11"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10.25" x 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209313"/>
                  </a:ext>
                </a:extLst>
              </a:tr>
              <a:tr h="200025">
                <a:tc>
                  <a:txBody>
                    <a:bodyPr/>
                    <a:lstStyle/>
                    <a:p>
                      <a:pPr algn="l" fontAlgn="b"/>
                      <a:r>
                        <a:rPr lang="en-US" sz="1200" b="1" i="0" u="none" strike="noStrike">
                          <a:solidFill>
                            <a:srgbClr val="000000"/>
                          </a:solidFill>
                          <a:effectLst/>
                          <a:latin typeface="Arial"/>
                        </a:rPr>
                        <a:t>Built-in Embroidery Designs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135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193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258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160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160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200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1959677"/>
                  </a:ext>
                </a:extLst>
              </a:tr>
              <a:tr h="200025">
                <a:tc>
                  <a:txBody>
                    <a:bodyPr/>
                    <a:lstStyle/>
                    <a:p>
                      <a:pPr algn="l" fontAlgn="b"/>
                      <a:r>
                        <a:rPr lang="en-US" sz="1200" b="1" i="0" u="none" strike="noStrike">
                          <a:solidFill>
                            <a:srgbClr val="000000"/>
                          </a:solidFill>
                          <a:effectLst/>
                          <a:latin typeface="Arial"/>
                        </a:rPr>
                        <a:t>Built-in Embroidery Fonts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7761838"/>
                  </a:ext>
                </a:extLst>
              </a:tr>
              <a:tr h="200025">
                <a:tc>
                  <a:txBody>
                    <a:bodyPr/>
                    <a:lstStyle/>
                    <a:p>
                      <a:pPr algn="l" fontAlgn="b"/>
                      <a:r>
                        <a:rPr lang="en-US" sz="1200" b="1" i="0" u="none" strike="noStrike">
                          <a:solidFill>
                            <a:srgbClr val="000000"/>
                          </a:solidFill>
                          <a:effectLst/>
                          <a:latin typeface="Arial"/>
                        </a:rPr>
                        <a:t>Maximum Embroidery Speed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400 SPM</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650 SPM</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850 SPM</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860 SPM</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860 SPM</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700 SPM</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0212527"/>
                  </a:ext>
                </a:extLst>
              </a:tr>
              <a:tr h="200025">
                <a:tc>
                  <a:txBody>
                    <a:bodyPr/>
                    <a:lstStyle/>
                    <a:p>
                      <a:pPr algn="l" fontAlgn="b"/>
                      <a:r>
                        <a:rPr lang="en-US" sz="1200" b="1" i="0" u="none" strike="noStrike">
                          <a:solidFill>
                            <a:srgbClr val="000000"/>
                          </a:solidFill>
                          <a:effectLst/>
                          <a:latin typeface="Arial"/>
                        </a:rPr>
                        <a:t>Color Touchscreen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Yes, 3.7"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Yes, 4.85"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Yes, LCD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8369881"/>
                  </a:ext>
                </a:extLst>
              </a:tr>
              <a:tr h="200025">
                <a:tc>
                  <a:txBody>
                    <a:bodyPr/>
                    <a:lstStyle/>
                    <a:p>
                      <a:pPr algn="l" fontAlgn="b"/>
                      <a:r>
                        <a:rPr lang="en-US" sz="1200" b="1" i="0" u="none" strike="noStrike">
                          <a:solidFill>
                            <a:srgbClr val="000000"/>
                          </a:solidFill>
                          <a:effectLst/>
                          <a:latin typeface="Arial"/>
                        </a:rPr>
                        <a:t>Connectivity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Wireless LAN &amp; USB</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Wi-Fi &amp; USB</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Wireless LAN &amp; USB</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USB</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USB</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Arial"/>
                        </a:rPr>
                        <a:t>USB</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6551386"/>
                  </a:ext>
                </a:extLst>
              </a:tr>
            </a:tbl>
          </a:graphicData>
        </a:graphic>
      </p:graphicFrame>
      <p:sp>
        <p:nvSpPr>
          <p:cNvPr id="14" name="TextBox 13">
            <a:extLst>
              <a:ext uri="{FF2B5EF4-FFF2-40B4-BE49-F238E27FC236}">
                <a16:creationId xmlns:a16="http://schemas.microsoft.com/office/drawing/2014/main" id="{E626B40A-02BD-3BD0-3C7C-152E5F52F52C}"/>
              </a:ext>
            </a:extLst>
          </p:cNvPr>
          <p:cNvSpPr txBox="1"/>
          <p:nvPr/>
        </p:nvSpPr>
        <p:spPr>
          <a:xfrm>
            <a:off x="609600" y="4100052"/>
            <a:ext cx="112825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 Brother's embroidery machines stand out for their user-friendly interfaces, Wi-Fi connectivity, and comprehensive design options. While Janome and Singer offer machines with larger embroidery areas, they often lack the connectivity features and user-centric designs found in Brother models.</a:t>
            </a:r>
          </a:p>
        </p:txBody>
      </p:sp>
    </p:spTree>
    <p:extLst>
      <p:ext uri="{BB962C8B-B14F-4D97-AF65-F5344CB8AC3E}">
        <p14:creationId xmlns:p14="http://schemas.microsoft.com/office/powerpoint/2010/main" val="3715148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9074A-4405-2D8E-C39E-51301A45F5A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C1DCD2F-E39A-EA00-3485-CDF360AF3DBF}"/>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ndParaRPr>
          </a:p>
        </p:txBody>
      </p:sp>
      <p:pic>
        <p:nvPicPr>
          <p:cNvPr id="3" name="Picture 2" descr="A black and white logo&#10;&#10;Description automatically generated">
            <a:extLst>
              <a:ext uri="{FF2B5EF4-FFF2-40B4-BE49-F238E27FC236}">
                <a16:creationId xmlns:a16="http://schemas.microsoft.com/office/drawing/2014/main" id="{9A7C40BE-3CB9-B425-CCA7-9DA89B79FC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5" name="TextBox 4">
            <a:extLst>
              <a:ext uri="{FF2B5EF4-FFF2-40B4-BE49-F238E27FC236}">
                <a16:creationId xmlns:a16="http://schemas.microsoft.com/office/drawing/2014/main" id="{79260B03-D876-B421-7953-08688706AC90}"/>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Competitor Pricing Analysis </a:t>
            </a:r>
            <a:endParaRPr lang="en-US" sz="3600" b="1" spc="-150">
              <a:solidFill>
                <a:srgbClr val="FFFFFF"/>
              </a:solidFill>
              <a:latin typeface="Arial"/>
              <a:ea typeface="Arial Unicode MS"/>
              <a:cs typeface="Arial"/>
            </a:endParaRPr>
          </a:p>
        </p:txBody>
      </p:sp>
      <p:sp>
        <p:nvSpPr>
          <p:cNvPr id="6" name="Line 37">
            <a:extLst>
              <a:ext uri="{FF2B5EF4-FFF2-40B4-BE49-F238E27FC236}">
                <a16:creationId xmlns:a16="http://schemas.microsoft.com/office/drawing/2014/main" id="{079FC83E-AF35-8EB7-AB9F-7F1250359F6E}"/>
              </a:ext>
            </a:extLst>
          </p:cNvPr>
          <p:cNvSpPr>
            <a:spLocks noChangeShapeType="1"/>
          </p:cNvSpPr>
          <p:nvPr/>
        </p:nvSpPr>
        <p:spPr bwMode="auto">
          <a:xfrm flipH="1" flipV="1">
            <a:off x="1528119" y="955417"/>
            <a:ext cx="12186" cy="5596609"/>
          </a:xfrm>
          <a:prstGeom prst="line">
            <a:avLst/>
          </a:prstGeom>
          <a:noFill/>
          <a:ln w="9525">
            <a:solidFill>
              <a:srgbClr val="808080"/>
            </a:solidFill>
            <a:round/>
            <a:headEnd/>
            <a:tailEn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pPr>
            <a:endParaRPr kumimoji="1" lang="es-CL" sz="1662">
              <a:solidFill>
                <a:srgbClr val="000000"/>
              </a:solidFill>
              <a:latin typeface="Arial" charset="0"/>
              <a:ea typeface="ＭＳ Ｐゴシック" pitchFamily="50" charset="-128"/>
            </a:endParaRPr>
          </a:p>
        </p:txBody>
      </p:sp>
      <p:sp>
        <p:nvSpPr>
          <p:cNvPr id="8" name="Line 7">
            <a:extLst>
              <a:ext uri="{FF2B5EF4-FFF2-40B4-BE49-F238E27FC236}">
                <a16:creationId xmlns:a16="http://schemas.microsoft.com/office/drawing/2014/main" id="{76A592EA-E413-67A1-4F9B-ECEE5ED795E3}"/>
              </a:ext>
            </a:extLst>
          </p:cNvPr>
          <p:cNvSpPr>
            <a:spLocks noChangeShapeType="1"/>
          </p:cNvSpPr>
          <p:nvPr/>
        </p:nvSpPr>
        <p:spPr bwMode="auto">
          <a:xfrm flipV="1">
            <a:off x="1603737" y="5146914"/>
            <a:ext cx="8912738" cy="0"/>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10" name="Line 9">
            <a:extLst>
              <a:ext uri="{FF2B5EF4-FFF2-40B4-BE49-F238E27FC236}">
                <a16:creationId xmlns:a16="http://schemas.microsoft.com/office/drawing/2014/main" id="{A5678ADE-3ED1-E748-C422-D871C35E7305}"/>
              </a:ext>
            </a:extLst>
          </p:cNvPr>
          <p:cNvSpPr>
            <a:spLocks noChangeShapeType="1"/>
          </p:cNvSpPr>
          <p:nvPr/>
        </p:nvSpPr>
        <p:spPr bwMode="auto">
          <a:xfrm>
            <a:off x="1615923" y="4538367"/>
            <a:ext cx="8912738" cy="0"/>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12" name="Line 10">
            <a:extLst>
              <a:ext uri="{FF2B5EF4-FFF2-40B4-BE49-F238E27FC236}">
                <a16:creationId xmlns:a16="http://schemas.microsoft.com/office/drawing/2014/main" id="{F2B8C242-D374-0377-092A-BCD438029AE8}"/>
              </a:ext>
            </a:extLst>
          </p:cNvPr>
          <p:cNvSpPr>
            <a:spLocks noChangeShapeType="1"/>
          </p:cNvSpPr>
          <p:nvPr/>
        </p:nvSpPr>
        <p:spPr bwMode="auto">
          <a:xfrm>
            <a:off x="1615924" y="3884527"/>
            <a:ext cx="8912738" cy="0"/>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16" name="Line 11">
            <a:extLst>
              <a:ext uri="{FF2B5EF4-FFF2-40B4-BE49-F238E27FC236}">
                <a16:creationId xmlns:a16="http://schemas.microsoft.com/office/drawing/2014/main" id="{422A4CEB-C3F1-69DA-BB11-D27CC5DFCA44}"/>
              </a:ext>
            </a:extLst>
          </p:cNvPr>
          <p:cNvSpPr>
            <a:spLocks noChangeShapeType="1"/>
          </p:cNvSpPr>
          <p:nvPr/>
        </p:nvSpPr>
        <p:spPr bwMode="auto">
          <a:xfrm>
            <a:off x="1615923" y="3206442"/>
            <a:ext cx="8900552" cy="15659"/>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18" name="Line 12">
            <a:extLst>
              <a:ext uri="{FF2B5EF4-FFF2-40B4-BE49-F238E27FC236}">
                <a16:creationId xmlns:a16="http://schemas.microsoft.com/office/drawing/2014/main" id="{2F0B9BD4-1960-8ADC-09F2-3152F257CBCE}"/>
              </a:ext>
            </a:extLst>
          </p:cNvPr>
          <p:cNvSpPr>
            <a:spLocks noChangeShapeType="1"/>
          </p:cNvSpPr>
          <p:nvPr/>
        </p:nvSpPr>
        <p:spPr bwMode="auto">
          <a:xfrm flipV="1">
            <a:off x="1615923" y="2521828"/>
            <a:ext cx="8912738" cy="0"/>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20" name="Text Box 72">
            <a:extLst>
              <a:ext uri="{FF2B5EF4-FFF2-40B4-BE49-F238E27FC236}">
                <a16:creationId xmlns:a16="http://schemas.microsoft.com/office/drawing/2014/main" id="{70863636-2660-16F9-119B-6180A0D4F3F2}"/>
              </a:ext>
            </a:extLst>
          </p:cNvPr>
          <p:cNvSpPr txBox="1">
            <a:spLocks noChangeArrowheads="1"/>
          </p:cNvSpPr>
          <p:nvPr/>
        </p:nvSpPr>
        <p:spPr bwMode="auto">
          <a:xfrm>
            <a:off x="2595642" y="949325"/>
            <a:ext cx="909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396" tIns="42198" rIns="84396" bIns="42198" anchor="ctr">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fontAlgn="base">
              <a:spcBef>
                <a:spcPct val="0"/>
              </a:spcBef>
              <a:spcAft>
                <a:spcPct val="0"/>
              </a:spcAft>
              <a:buNone/>
            </a:pPr>
            <a:r>
              <a:rPr lang="en-GB" altLang="ja-JP" sz="1477" b="1">
                <a:solidFill>
                  <a:srgbClr val="0070C0"/>
                </a:solidFill>
                <a:latin typeface="Calibri" pitchFamily="34" charset="0"/>
                <a:ea typeface="Arial Unicode MS" pitchFamily="34" charset="-128"/>
                <a:cs typeface="Arial Unicode MS" pitchFamily="34" charset="-128"/>
              </a:rPr>
              <a:t>BROTHER</a:t>
            </a:r>
            <a:endParaRPr lang="en-US" altLang="ja-JP" sz="1477" b="1">
              <a:solidFill>
                <a:srgbClr val="0070C0"/>
              </a:solidFill>
              <a:latin typeface="Calibri" pitchFamily="34" charset="0"/>
              <a:ea typeface="Arial Unicode MS" pitchFamily="34" charset="-128"/>
              <a:cs typeface="Arial Unicode MS" pitchFamily="34" charset="-128"/>
            </a:endParaRPr>
          </a:p>
        </p:txBody>
      </p:sp>
      <p:sp>
        <p:nvSpPr>
          <p:cNvPr id="22" name="9 Rectángulo">
            <a:extLst>
              <a:ext uri="{FF2B5EF4-FFF2-40B4-BE49-F238E27FC236}">
                <a16:creationId xmlns:a16="http://schemas.microsoft.com/office/drawing/2014/main" id="{AEEED64F-B28E-3EFF-8EA2-80C32A440F74}"/>
              </a:ext>
            </a:extLst>
          </p:cNvPr>
          <p:cNvSpPr>
            <a:spLocks noChangeArrowheads="1"/>
          </p:cNvSpPr>
          <p:nvPr/>
        </p:nvSpPr>
        <p:spPr bwMode="auto">
          <a:xfrm>
            <a:off x="5666480" y="955036"/>
            <a:ext cx="779381" cy="3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ctr">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algn="ctr" defTabSz="844083" fontAlgn="base">
              <a:spcBef>
                <a:spcPct val="0"/>
              </a:spcBef>
              <a:spcAft>
                <a:spcPct val="0"/>
              </a:spcAft>
              <a:buNone/>
            </a:pPr>
            <a:r>
              <a:rPr lang="en-GB" altLang="ja-JP" sz="1450" b="1">
                <a:solidFill>
                  <a:schemeClr val="accent2"/>
                </a:solidFill>
                <a:latin typeface="Calibri"/>
                <a:ea typeface="Arial Unicode MS"/>
                <a:cs typeface="Arial Unicode MS"/>
              </a:rPr>
              <a:t>Janome</a:t>
            </a:r>
          </a:p>
        </p:txBody>
      </p:sp>
      <p:sp>
        <p:nvSpPr>
          <p:cNvPr id="24" name="CuadroTexto 71">
            <a:extLst>
              <a:ext uri="{FF2B5EF4-FFF2-40B4-BE49-F238E27FC236}">
                <a16:creationId xmlns:a16="http://schemas.microsoft.com/office/drawing/2014/main" id="{AEAC964A-743B-7F88-2450-7321E56ABDA1}"/>
              </a:ext>
            </a:extLst>
          </p:cNvPr>
          <p:cNvSpPr txBox="1"/>
          <p:nvPr/>
        </p:nvSpPr>
        <p:spPr>
          <a:xfrm>
            <a:off x="645307" y="3083466"/>
            <a:ext cx="1272489"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a:t>$1.5K</a:t>
            </a:r>
            <a:endParaRPr lang="en-US" sz="1100"/>
          </a:p>
        </p:txBody>
      </p:sp>
      <p:sp>
        <p:nvSpPr>
          <p:cNvPr id="26" name="CuadroTexto 72">
            <a:extLst>
              <a:ext uri="{FF2B5EF4-FFF2-40B4-BE49-F238E27FC236}">
                <a16:creationId xmlns:a16="http://schemas.microsoft.com/office/drawing/2014/main" id="{15A25995-9478-3143-A6BE-CF7A2915EACB}"/>
              </a:ext>
            </a:extLst>
          </p:cNvPr>
          <p:cNvSpPr txBox="1"/>
          <p:nvPr/>
        </p:nvSpPr>
        <p:spPr>
          <a:xfrm>
            <a:off x="645307" y="4440596"/>
            <a:ext cx="1272489"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a:t>$1K</a:t>
            </a:r>
            <a:endParaRPr lang="en-US"/>
          </a:p>
        </p:txBody>
      </p:sp>
      <p:sp>
        <p:nvSpPr>
          <p:cNvPr id="28" name="CuadroTexto 73">
            <a:extLst>
              <a:ext uri="{FF2B5EF4-FFF2-40B4-BE49-F238E27FC236}">
                <a16:creationId xmlns:a16="http://schemas.microsoft.com/office/drawing/2014/main" id="{B65EDDF5-9F19-A0A3-1855-EFB38E038C8C}"/>
              </a:ext>
            </a:extLst>
          </p:cNvPr>
          <p:cNvSpPr txBox="1"/>
          <p:nvPr/>
        </p:nvSpPr>
        <p:spPr>
          <a:xfrm>
            <a:off x="645307" y="5721749"/>
            <a:ext cx="1272489"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a:t>$0K</a:t>
            </a:r>
            <a:endParaRPr lang="en-US"/>
          </a:p>
        </p:txBody>
      </p:sp>
      <p:sp>
        <p:nvSpPr>
          <p:cNvPr id="30" name="Line 9">
            <a:extLst>
              <a:ext uri="{FF2B5EF4-FFF2-40B4-BE49-F238E27FC236}">
                <a16:creationId xmlns:a16="http://schemas.microsoft.com/office/drawing/2014/main" id="{857A5086-EE3B-CD9A-369B-42188D3A3061}"/>
              </a:ext>
            </a:extLst>
          </p:cNvPr>
          <p:cNvSpPr>
            <a:spLocks noChangeShapeType="1"/>
          </p:cNvSpPr>
          <p:nvPr/>
        </p:nvSpPr>
        <p:spPr bwMode="auto">
          <a:xfrm flipV="1">
            <a:off x="1591550" y="5741936"/>
            <a:ext cx="8924925" cy="27049"/>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34" name="CuadroTexto 42">
            <a:extLst>
              <a:ext uri="{FF2B5EF4-FFF2-40B4-BE49-F238E27FC236}">
                <a16:creationId xmlns:a16="http://schemas.microsoft.com/office/drawing/2014/main" id="{ED5FDE57-1B68-C239-DF28-DC0EBE524312}"/>
              </a:ext>
            </a:extLst>
          </p:cNvPr>
          <p:cNvSpPr txBox="1"/>
          <p:nvPr/>
        </p:nvSpPr>
        <p:spPr>
          <a:xfrm>
            <a:off x="645307" y="1765901"/>
            <a:ext cx="1272489"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a:t>$2K</a:t>
            </a:r>
          </a:p>
        </p:txBody>
      </p:sp>
      <p:sp>
        <p:nvSpPr>
          <p:cNvPr id="36" name="Line 11">
            <a:extLst>
              <a:ext uri="{FF2B5EF4-FFF2-40B4-BE49-F238E27FC236}">
                <a16:creationId xmlns:a16="http://schemas.microsoft.com/office/drawing/2014/main" id="{2EA09416-0366-68B3-860E-186F17303F1F}"/>
              </a:ext>
            </a:extLst>
          </p:cNvPr>
          <p:cNvSpPr>
            <a:spLocks noChangeShapeType="1"/>
          </p:cNvSpPr>
          <p:nvPr/>
        </p:nvSpPr>
        <p:spPr bwMode="auto">
          <a:xfrm>
            <a:off x="1615923" y="1876769"/>
            <a:ext cx="8900552" cy="15659"/>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48" name="9 Rectángulo">
            <a:extLst>
              <a:ext uri="{FF2B5EF4-FFF2-40B4-BE49-F238E27FC236}">
                <a16:creationId xmlns:a16="http://schemas.microsoft.com/office/drawing/2014/main" id="{E8FF951C-33D3-D273-6DA3-260B8FA6A246}"/>
              </a:ext>
            </a:extLst>
          </p:cNvPr>
          <p:cNvSpPr>
            <a:spLocks noChangeArrowheads="1"/>
          </p:cNvSpPr>
          <p:nvPr/>
        </p:nvSpPr>
        <p:spPr bwMode="auto">
          <a:xfrm>
            <a:off x="9086353" y="943165"/>
            <a:ext cx="1473903" cy="3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algn="ctr" defTabSz="844083">
              <a:spcBef>
                <a:spcPct val="0"/>
              </a:spcBef>
              <a:spcAft>
                <a:spcPct val="0"/>
              </a:spcAft>
              <a:buNone/>
            </a:pPr>
            <a:r>
              <a:rPr lang="en-GB" altLang="ja-JP" sz="1450" b="1">
                <a:solidFill>
                  <a:srgbClr val="FF0000"/>
                </a:solidFill>
                <a:latin typeface="Calibri"/>
                <a:ea typeface="Arial Unicode MS"/>
                <a:cs typeface="Arial Unicode MS"/>
              </a:rPr>
              <a:t>Singer</a:t>
            </a:r>
            <a:endParaRPr lang="en-US"/>
          </a:p>
        </p:txBody>
      </p:sp>
      <p:pic>
        <p:nvPicPr>
          <p:cNvPr id="68" name="Picture 67" descr="Janome Memory Craft 500E Embroidery Machine">
            <a:extLst>
              <a:ext uri="{FF2B5EF4-FFF2-40B4-BE49-F238E27FC236}">
                <a16:creationId xmlns:a16="http://schemas.microsoft.com/office/drawing/2014/main" id="{ADBA45AA-CE2F-D0E4-A5B2-2B8DD3B6698F}"/>
              </a:ext>
            </a:extLst>
          </p:cNvPr>
          <p:cNvPicPr>
            <a:picLocks noChangeAspect="1"/>
          </p:cNvPicPr>
          <p:nvPr/>
        </p:nvPicPr>
        <p:blipFill>
          <a:blip r:embed="rId4"/>
          <a:stretch>
            <a:fillRect/>
          </a:stretch>
        </p:blipFill>
        <p:spPr>
          <a:xfrm>
            <a:off x="5101105" y="1462742"/>
            <a:ext cx="1486373" cy="927601"/>
          </a:xfrm>
          <a:prstGeom prst="rect">
            <a:avLst/>
          </a:prstGeom>
        </p:spPr>
      </p:pic>
      <p:pic>
        <p:nvPicPr>
          <p:cNvPr id="69" name="Picture 68" descr="SINGER | Superb EM200 Embroidery Sewing Machine Including 200 Embroidery  Designs, Automatic Needle Threader, Extra-Large Embroidery Area, LCD Touch,  ...">
            <a:extLst>
              <a:ext uri="{FF2B5EF4-FFF2-40B4-BE49-F238E27FC236}">
                <a16:creationId xmlns:a16="http://schemas.microsoft.com/office/drawing/2014/main" id="{AF24A05A-F7A9-F260-1079-8B3B94948C87}"/>
              </a:ext>
            </a:extLst>
          </p:cNvPr>
          <p:cNvPicPr>
            <a:picLocks noChangeAspect="1"/>
          </p:cNvPicPr>
          <p:nvPr/>
        </p:nvPicPr>
        <p:blipFill>
          <a:blip r:embed="rId5"/>
          <a:srcRect t="24373" b="23656"/>
          <a:stretch/>
        </p:blipFill>
        <p:spPr>
          <a:xfrm>
            <a:off x="9610411" y="1838200"/>
            <a:ext cx="1691689" cy="869348"/>
          </a:xfrm>
          <a:prstGeom prst="rect">
            <a:avLst/>
          </a:prstGeom>
        </p:spPr>
      </p:pic>
      <p:sp>
        <p:nvSpPr>
          <p:cNvPr id="71" name="テキスト ボックス 2">
            <a:extLst>
              <a:ext uri="{FF2B5EF4-FFF2-40B4-BE49-F238E27FC236}">
                <a16:creationId xmlns:a16="http://schemas.microsoft.com/office/drawing/2014/main" id="{8CAD54D6-BDFD-EFB9-774E-D2C3441B68BC}"/>
              </a:ext>
            </a:extLst>
          </p:cNvPr>
          <p:cNvSpPr txBox="1">
            <a:spLocks noChangeArrowheads="1"/>
          </p:cNvSpPr>
          <p:nvPr/>
        </p:nvSpPr>
        <p:spPr bwMode="auto">
          <a:xfrm>
            <a:off x="6587581" y="1550541"/>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a:spcBef>
                <a:spcPct val="0"/>
              </a:spcBef>
              <a:spcAft>
                <a:spcPct val="0"/>
              </a:spcAft>
              <a:buNone/>
            </a:pPr>
            <a:r>
              <a:rPr lang="en-US" altLang="ja-JP" sz="900" b="1">
                <a:solidFill>
                  <a:srgbClr val="000000"/>
                </a:solidFill>
                <a:latin typeface="Calibri"/>
                <a:ea typeface="Meiryo UI"/>
              </a:rPr>
              <a:t>MC500E</a:t>
            </a:r>
            <a:br>
              <a:rPr lang="en-US" altLang="ja-JP" sz="900" b="1">
                <a:solidFill>
                  <a:srgbClr val="000000"/>
                </a:solidFill>
                <a:latin typeface="Calibri"/>
                <a:ea typeface="Meiryo UI"/>
              </a:rPr>
            </a:br>
            <a:r>
              <a:rPr lang="en-US" altLang="ja-JP" sz="900" b="1">
                <a:latin typeface="Calibri"/>
                <a:ea typeface="Meiryo UI"/>
                <a:cs typeface="Calibri"/>
              </a:rPr>
              <a:t>$2K</a:t>
            </a:r>
            <a:endParaRPr lang="en-US"/>
          </a:p>
        </p:txBody>
      </p:sp>
      <p:sp>
        <p:nvSpPr>
          <p:cNvPr id="72" name="テキスト ボックス 2">
            <a:extLst>
              <a:ext uri="{FF2B5EF4-FFF2-40B4-BE49-F238E27FC236}">
                <a16:creationId xmlns:a16="http://schemas.microsoft.com/office/drawing/2014/main" id="{787150B7-431F-B4E0-9CB2-CAAE2A6FEB03}"/>
              </a:ext>
            </a:extLst>
          </p:cNvPr>
          <p:cNvSpPr txBox="1">
            <a:spLocks noChangeArrowheads="1"/>
          </p:cNvSpPr>
          <p:nvPr/>
        </p:nvSpPr>
        <p:spPr bwMode="auto">
          <a:xfrm>
            <a:off x="9087107" y="2152493"/>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a:spcBef>
                <a:spcPct val="0"/>
              </a:spcBef>
              <a:spcAft>
                <a:spcPct val="0"/>
              </a:spcAft>
              <a:buNone/>
            </a:pPr>
            <a:r>
              <a:rPr lang="en-US" altLang="ja-JP" sz="900" b="1">
                <a:solidFill>
                  <a:srgbClr val="000000"/>
                </a:solidFill>
                <a:latin typeface="Calibri"/>
                <a:ea typeface="Meiryo UI"/>
              </a:rPr>
              <a:t>EM200</a:t>
            </a:r>
            <a:br>
              <a:rPr lang="en-US" altLang="ja-JP" sz="900" b="1">
                <a:solidFill>
                  <a:srgbClr val="000000"/>
                </a:solidFill>
                <a:latin typeface="Calibri"/>
                <a:ea typeface="Meiryo UI"/>
                <a:cs typeface="Calibri"/>
              </a:rPr>
            </a:br>
            <a:r>
              <a:rPr lang="en-US" altLang="ja-JP" sz="900" b="1">
                <a:latin typeface="Calibri"/>
                <a:ea typeface="Meiryo UI"/>
                <a:cs typeface="Calibri"/>
              </a:rPr>
              <a:t>$1.7K</a:t>
            </a:r>
          </a:p>
        </p:txBody>
      </p:sp>
      <p:pic>
        <p:nvPicPr>
          <p:cNvPr id="73" name="Picture 72" descr="Janome Memory Craft 400E Embroidery Machine">
            <a:extLst>
              <a:ext uri="{FF2B5EF4-FFF2-40B4-BE49-F238E27FC236}">
                <a16:creationId xmlns:a16="http://schemas.microsoft.com/office/drawing/2014/main" id="{6B8103E6-260A-6C84-185D-3AE9852DDB0C}"/>
              </a:ext>
            </a:extLst>
          </p:cNvPr>
          <p:cNvPicPr>
            <a:picLocks noChangeAspect="1"/>
          </p:cNvPicPr>
          <p:nvPr/>
        </p:nvPicPr>
        <p:blipFill>
          <a:blip r:embed="rId6"/>
          <a:srcRect t="14311" r="-206" b="8142"/>
          <a:stretch/>
        </p:blipFill>
        <p:spPr>
          <a:xfrm>
            <a:off x="4958862" y="2708660"/>
            <a:ext cx="1763488" cy="1308822"/>
          </a:xfrm>
          <a:prstGeom prst="rect">
            <a:avLst/>
          </a:prstGeom>
        </p:spPr>
      </p:pic>
      <p:sp>
        <p:nvSpPr>
          <p:cNvPr id="74" name="テキスト ボックス 2">
            <a:extLst>
              <a:ext uri="{FF2B5EF4-FFF2-40B4-BE49-F238E27FC236}">
                <a16:creationId xmlns:a16="http://schemas.microsoft.com/office/drawing/2014/main" id="{92AA488F-246C-52B6-8FCE-58A6F6DDC287}"/>
              </a:ext>
            </a:extLst>
          </p:cNvPr>
          <p:cNvSpPr txBox="1">
            <a:spLocks noChangeArrowheads="1"/>
          </p:cNvSpPr>
          <p:nvPr/>
        </p:nvSpPr>
        <p:spPr bwMode="auto">
          <a:xfrm>
            <a:off x="6725745" y="3529955"/>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a:spcBef>
                <a:spcPct val="0"/>
              </a:spcBef>
              <a:spcAft>
                <a:spcPct val="0"/>
              </a:spcAft>
              <a:buNone/>
            </a:pPr>
            <a:r>
              <a:rPr lang="en-US" altLang="ja-JP" sz="900" b="1">
                <a:solidFill>
                  <a:srgbClr val="000000"/>
                </a:solidFill>
                <a:latin typeface="Calibri"/>
                <a:ea typeface="Meiryo UI"/>
              </a:rPr>
              <a:t>MC400E</a:t>
            </a:r>
            <a:endParaRPr lang="en-US" altLang="ja-JP" sz="900" b="1">
              <a:solidFill>
                <a:srgbClr val="000000"/>
              </a:solidFill>
              <a:latin typeface="Calibri"/>
              <a:ea typeface="Meiryo UI"/>
              <a:cs typeface="Calibri"/>
            </a:endParaRPr>
          </a:p>
          <a:p>
            <a:pPr defTabSz="844083">
              <a:spcBef>
                <a:spcPct val="0"/>
              </a:spcBef>
              <a:spcAft>
                <a:spcPct val="0"/>
              </a:spcAft>
              <a:buNone/>
            </a:pPr>
            <a:r>
              <a:rPr lang="en-US" altLang="ja-JP" sz="900" b="1">
                <a:latin typeface="Calibri"/>
                <a:ea typeface="Meiryo UI"/>
                <a:cs typeface="Calibri"/>
              </a:rPr>
              <a:t>$1.5K</a:t>
            </a:r>
          </a:p>
        </p:txBody>
      </p:sp>
      <p:pic>
        <p:nvPicPr>
          <p:cNvPr id="77" name="Picture 76" descr="Brother Innov-is NQ1700E Embroidery Machine">
            <a:extLst>
              <a:ext uri="{FF2B5EF4-FFF2-40B4-BE49-F238E27FC236}">
                <a16:creationId xmlns:a16="http://schemas.microsoft.com/office/drawing/2014/main" id="{28595A77-9590-3BCE-C143-99581995B181}"/>
              </a:ext>
            </a:extLst>
          </p:cNvPr>
          <p:cNvPicPr>
            <a:picLocks noChangeAspect="1"/>
          </p:cNvPicPr>
          <p:nvPr/>
        </p:nvPicPr>
        <p:blipFill>
          <a:blip r:embed="rId7"/>
          <a:srcRect t="19931" r="-264" b="18291"/>
          <a:stretch/>
        </p:blipFill>
        <p:spPr>
          <a:xfrm>
            <a:off x="1922370" y="1353574"/>
            <a:ext cx="1487283" cy="916394"/>
          </a:xfrm>
          <a:prstGeom prst="rect">
            <a:avLst/>
          </a:prstGeom>
        </p:spPr>
      </p:pic>
      <p:pic>
        <p:nvPicPr>
          <p:cNvPr id="79" name="Picture 78" descr="Brother PE900 Embroidery Machine">
            <a:extLst>
              <a:ext uri="{FF2B5EF4-FFF2-40B4-BE49-F238E27FC236}">
                <a16:creationId xmlns:a16="http://schemas.microsoft.com/office/drawing/2014/main" id="{47A8F3A5-182F-9988-BDAC-9CC95EEC23A6}"/>
              </a:ext>
            </a:extLst>
          </p:cNvPr>
          <p:cNvPicPr>
            <a:picLocks noChangeAspect="1"/>
          </p:cNvPicPr>
          <p:nvPr/>
        </p:nvPicPr>
        <p:blipFill>
          <a:blip r:embed="rId8"/>
          <a:stretch>
            <a:fillRect/>
          </a:stretch>
        </p:blipFill>
        <p:spPr>
          <a:xfrm>
            <a:off x="1798812" y="2548194"/>
            <a:ext cx="1483360" cy="1483360"/>
          </a:xfrm>
          <a:prstGeom prst="rect">
            <a:avLst/>
          </a:prstGeom>
        </p:spPr>
      </p:pic>
      <p:pic>
        <p:nvPicPr>
          <p:cNvPr id="81" name="Picture 80" descr="Amazon.com: Brother PE545 Embroidery Machine, Wireless LAN Connected, 135  Built-in Designs, 4&quot; x 4&quot; Hoop Area, Large 3.7&quot; LCD Touchscreen, USB Port,  10 Font Styles">
            <a:extLst>
              <a:ext uri="{FF2B5EF4-FFF2-40B4-BE49-F238E27FC236}">
                <a16:creationId xmlns:a16="http://schemas.microsoft.com/office/drawing/2014/main" id="{91D681D4-291E-7416-EA13-9C0D27FFE1A9}"/>
              </a:ext>
            </a:extLst>
          </p:cNvPr>
          <p:cNvPicPr>
            <a:picLocks noChangeAspect="1"/>
          </p:cNvPicPr>
          <p:nvPr/>
        </p:nvPicPr>
        <p:blipFill>
          <a:blip r:embed="rId9"/>
          <a:stretch>
            <a:fillRect/>
          </a:stretch>
        </p:blipFill>
        <p:spPr>
          <a:xfrm>
            <a:off x="1914669" y="4483673"/>
            <a:ext cx="1368651" cy="1373239"/>
          </a:xfrm>
          <a:prstGeom prst="rect">
            <a:avLst/>
          </a:prstGeom>
        </p:spPr>
      </p:pic>
      <p:sp>
        <p:nvSpPr>
          <p:cNvPr id="82" name="テキスト ボックス 2">
            <a:extLst>
              <a:ext uri="{FF2B5EF4-FFF2-40B4-BE49-F238E27FC236}">
                <a16:creationId xmlns:a16="http://schemas.microsoft.com/office/drawing/2014/main" id="{771E11EF-7B43-B38E-EA63-638C7CE90BA4}"/>
              </a:ext>
            </a:extLst>
          </p:cNvPr>
          <p:cNvSpPr txBox="1">
            <a:spLocks noChangeArrowheads="1"/>
          </p:cNvSpPr>
          <p:nvPr/>
        </p:nvSpPr>
        <p:spPr bwMode="auto">
          <a:xfrm>
            <a:off x="3281504" y="4571354"/>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a:spcBef>
                <a:spcPct val="0"/>
              </a:spcBef>
              <a:spcAft>
                <a:spcPct val="0"/>
              </a:spcAft>
              <a:buNone/>
            </a:pPr>
            <a:r>
              <a:rPr lang="en-US" altLang="ja-JP" sz="900" b="1">
                <a:solidFill>
                  <a:srgbClr val="000000"/>
                </a:solidFill>
                <a:latin typeface="Calibri"/>
                <a:ea typeface="Meiryo UI"/>
              </a:rPr>
              <a:t>PE545</a:t>
            </a:r>
            <a:br>
              <a:rPr lang="en-US" altLang="ja-JP" sz="900" b="1">
                <a:solidFill>
                  <a:srgbClr val="000000"/>
                </a:solidFill>
                <a:latin typeface="Calibri"/>
                <a:ea typeface="Meiryo UI"/>
                <a:cs typeface="Calibri"/>
              </a:rPr>
            </a:br>
            <a:r>
              <a:rPr lang="en-US" altLang="ja-JP" sz="900" b="1">
                <a:solidFill>
                  <a:srgbClr val="000000"/>
                </a:solidFill>
                <a:latin typeface="Calibri"/>
                <a:ea typeface="Meiryo UI"/>
              </a:rPr>
              <a:t>$900</a:t>
            </a:r>
            <a:endParaRPr lang="en-US"/>
          </a:p>
        </p:txBody>
      </p:sp>
      <p:sp>
        <p:nvSpPr>
          <p:cNvPr id="83" name="テキスト ボックス 2">
            <a:extLst>
              <a:ext uri="{FF2B5EF4-FFF2-40B4-BE49-F238E27FC236}">
                <a16:creationId xmlns:a16="http://schemas.microsoft.com/office/drawing/2014/main" id="{DB28D3F1-0780-AD53-D105-9C488413FDFA}"/>
              </a:ext>
            </a:extLst>
          </p:cNvPr>
          <p:cNvSpPr txBox="1">
            <a:spLocks noChangeArrowheads="1"/>
          </p:cNvSpPr>
          <p:nvPr/>
        </p:nvSpPr>
        <p:spPr bwMode="auto">
          <a:xfrm>
            <a:off x="3210383" y="2706993"/>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a:spcBef>
                <a:spcPct val="0"/>
              </a:spcBef>
              <a:spcAft>
                <a:spcPct val="0"/>
              </a:spcAft>
              <a:buNone/>
            </a:pPr>
            <a:r>
              <a:rPr lang="en-US" altLang="ja-JP" sz="900" b="1">
                <a:solidFill>
                  <a:srgbClr val="000000"/>
                </a:solidFill>
                <a:latin typeface="Calibri"/>
                <a:ea typeface="Meiryo UI"/>
              </a:rPr>
              <a:t>PE900</a:t>
            </a:r>
            <a:br>
              <a:rPr lang="en-US" altLang="ja-JP" sz="900" b="1">
                <a:latin typeface="Calibri"/>
                <a:ea typeface="Meiryo UI"/>
                <a:cs typeface="Calibri"/>
              </a:rPr>
            </a:br>
            <a:r>
              <a:rPr lang="en-US" altLang="ja-JP" sz="900" b="1">
                <a:solidFill>
                  <a:srgbClr val="000000"/>
                </a:solidFill>
                <a:latin typeface="Calibri"/>
                <a:ea typeface="Meiryo UI"/>
              </a:rPr>
              <a:t>$1800</a:t>
            </a:r>
            <a:endParaRPr lang="en-US"/>
          </a:p>
        </p:txBody>
      </p:sp>
      <p:sp>
        <p:nvSpPr>
          <p:cNvPr id="84" name="テキスト ボックス 2">
            <a:extLst>
              <a:ext uri="{FF2B5EF4-FFF2-40B4-BE49-F238E27FC236}">
                <a16:creationId xmlns:a16="http://schemas.microsoft.com/office/drawing/2014/main" id="{7E0B0436-7B44-E5D1-AC68-31E3FB8A88EE}"/>
              </a:ext>
            </a:extLst>
          </p:cNvPr>
          <p:cNvSpPr txBox="1">
            <a:spLocks noChangeArrowheads="1"/>
          </p:cNvSpPr>
          <p:nvPr/>
        </p:nvSpPr>
        <p:spPr bwMode="auto">
          <a:xfrm>
            <a:off x="3408503" y="1345553"/>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a:spcBef>
                <a:spcPct val="0"/>
              </a:spcBef>
              <a:spcAft>
                <a:spcPct val="0"/>
              </a:spcAft>
              <a:buNone/>
            </a:pPr>
            <a:r>
              <a:rPr lang="en-US" altLang="ja-JP" sz="900" b="1">
                <a:solidFill>
                  <a:srgbClr val="000000"/>
                </a:solidFill>
                <a:latin typeface="Calibri"/>
                <a:ea typeface="Meiryo UI"/>
              </a:rPr>
              <a:t>NQ1700E</a:t>
            </a:r>
            <a:br>
              <a:rPr lang="en-US" altLang="ja-JP" sz="900" b="1">
                <a:solidFill>
                  <a:srgbClr val="000000"/>
                </a:solidFill>
                <a:latin typeface="Calibri"/>
                <a:ea typeface="Meiryo UI"/>
                <a:cs typeface="Calibri"/>
              </a:rPr>
            </a:br>
            <a:r>
              <a:rPr lang="en-US" altLang="ja-JP" sz="900" b="1">
                <a:solidFill>
                  <a:srgbClr val="000000"/>
                </a:solidFill>
                <a:latin typeface="Calibri"/>
                <a:ea typeface="Meiryo UI"/>
              </a:rPr>
              <a:t>$2.1K</a:t>
            </a:r>
            <a:endParaRPr lang="en-US" altLang="ja-JP" sz="900" b="1">
              <a:latin typeface="Calibri"/>
              <a:ea typeface="Meiryo UI"/>
              <a:cs typeface="Calibri"/>
            </a:endParaRPr>
          </a:p>
        </p:txBody>
      </p:sp>
    </p:spTree>
    <p:extLst>
      <p:ext uri="{BB962C8B-B14F-4D97-AF65-F5344CB8AC3E}">
        <p14:creationId xmlns:p14="http://schemas.microsoft.com/office/powerpoint/2010/main" val="348869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08814-D829-B6DD-A236-E55D15D71E6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16483BA-5F4F-6024-E069-82D3E7D85ED1}"/>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F269000B-8663-9FB7-4FE0-C0E7A5F321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385" name="CaixaDeTexto 5">
            <a:extLst>
              <a:ext uri="{FF2B5EF4-FFF2-40B4-BE49-F238E27FC236}">
                <a16:creationId xmlns:a16="http://schemas.microsoft.com/office/drawing/2014/main" id="{E22D67EB-E644-2246-DC01-A7865252F191}"/>
              </a:ext>
            </a:extLst>
          </p:cNvPr>
          <p:cNvSpPr txBox="1"/>
          <p:nvPr/>
        </p:nvSpPr>
        <p:spPr>
          <a:xfrm>
            <a:off x="151343" y="1008808"/>
            <a:ext cx="2511107" cy="584775"/>
          </a:xfrm>
          <a:prstGeom prst="rect">
            <a:avLst/>
          </a:prstGeom>
          <a:noFill/>
        </p:spPr>
        <p:txBody>
          <a:bodyPr wrap="square" lIns="91440" tIns="45720" rIns="91440" bIns="45720" anchor="t">
            <a:spAutoFit/>
          </a:bodyPr>
          <a:lstStyle/>
          <a:p>
            <a:r>
              <a:rPr lang="en-US" sz="3200" b="1"/>
              <a:t>PR Models</a:t>
            </a:r>
            <a:endParaRPr lang="en-US"/>
          </a:p>
        </p:txBody>
      </p:sp>
      <p:cxnSp>
        <p:nvCxnSpPr>
          <p:cNvPr id="387" name="Conector reto 7">
            <a:extLst>
              <a:ext uri="{FF2B5EF4-FFF2-40B4-BE49-F238E27FC236}">
                <a16:creationId xmlns:a16="http://schemas.microsoft.com/office/drawing/2014/main" id="{C4288AA6-879D-A339-7B1B-911AE2C214A0}"/>
              </a:ext>
            </a:extLst>
          </p:cNvPr>
          <p:cNvCxnSpPr>
            <a:cxnSpLocks/>
          </p:cNvCxnSpPr>
          <p:nvPr/>
        </p:nvCxnSpPr>
        <p:spPr>
          <a:xfrm>
            <a:off x="246475" y="1697620"/>
            <a:ext cx="21063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Entrepreneur Pro X PR1055X | HomeSewingEmbroidery | By Brother">
            <a:extLst>
              <a:ext uri="{FF2B5EF4-FFF2-40B4-BE49-F238E27FC236}">
                <a16:creationId xmlns:a16="http://schemas.microsoft.com/office/drawing/2014/main" id="{EAA68A65-C120-3B02-517F-A72DBAACBB07}"/>
              </a:ext>
            </a:extLst>
          </p:cNvPr>
          <p:cNvPicPr>
            <a:picLocks noChangeAspect="1"/>
          </p:cNvPicPr>
          <p:nvPr/>
        </p:nvPicPr>
        <p:blipFill>
          <a:blip r:embed="rId4"/>
          <a:stretch>
            <a:fillRect/>
          </a:stretch>
        </p:blipFill>
        <p:spPr>
          <a:xfrm>
            <a:off x="7445829" y="2166257"/>
            <a:ext cx="2743200" cy="2743200"/>
          </a:xfrm>
          <a:prstGeom prst="rect">
            <a:avLst/>
          </a:prstGeom>
        </p:spPr>
      </p:pic>
      <p:pic>
        <p:nvPicPr>
          <p:cNvPr id="7" name="Picture 6" descr="Brother PR-680w | SwastikSew.com">
            <a:extLst>
              <a:ext uri="{FF2B5EF4-FFF2-40B4-BE49-F238E27FC236}">
                <a16:creationId xmlns:a16="http://schemas.microsoft.com/office/drawing/2014/main" id="{0A591B62-2176-B2E8-EBB4-45E09C3B5504}"/>
              </a:ext>
            </a:extLst>
          </p:cNvPr>
          <p:cNvPicPr>
            <a:picLocks noChangeAspect="1"/>
          </p:cNvPicPr>
          <p:nvPr/>
        </p:nvPicPr>
        <p:blipFill>
          <a:blip r:embed="rId5"/>
          <a:srcRect l="84" r="-168" b="5077"/>
          <a:stretch/>
        </p:blipFill>
        <p:spPr>
          <a:xfrm>
            <a:off x="3753758" y="2167890"/>
            <a:ext cx="3598944" cy="2600822"/>
          </a:xfrm>
          <a:prstGeom prst="rect">
            <a:avLst/>
          </a:prstGeom>
        </p:spPr>
      </p:pic>
      <p:sp>
        <p:nvSpPr>
          <p:cNvPr id="10" name="Retângulo 24">
            <a:extLst>
              <a:ext uri="{FF2B5EF4-FFF2-40B4-BE49-F238E27FC236}">
                <a16:creationId xmlns:a16="http://schemas.microsoft.com/office/drawing/2014/main" id="{CB00A331-708F-BF83-6DE5-38549AE11F81}"/>
              </a:ext>
            </a:extLst>
          </p:cNvPr>
          <p:cNvSpPr/>
          <p:nvPr/>
        </p:nvSpPr>
        <p:spPr>
          <a:xfrm>
            <a:off x="5010876" y="5019341"/>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PR680W</a:t>
            </a:r>
            <a:endParaRPr lang="en-US"/>
          </a:p>
        </p:txBody>
      </p:sp>
      <p:sp>
        <p:nvSpPr>
          <p:cNvPr id="11" name="Retângulo 24">
            <a:extLst>
              <a:ext uri="{FF2B5EF4-FFF2-40B4-BE49-F238E27FC236}">
                <a16:creationId xmlns:a16="http://schemas.microsoft.com/office/drawing/2014/main" id="{5374A6DE-D57F-386C-F519-38490F19B8FF}"/>
              </a:ext>
            </a:extLst>
          </p:cNvPr>
          <p:cNvSpPr/>
          <p:nvPr/>
        </p:nvSpPr>
        <p:spPr>
          <a:xfrm>
            <a:off x="8385447" y="5019340"/>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PR1060W</a:t>
            </a:r>
            <a:endParaRPr lang="en-US"/>
          </a:p>
        </p:txBody>
      </p:sp>
    </p:spTree>
    <p:extLst>
      <p:ext uri="{BB962C8B-B14F-4D97-AF65-F5344CB8AC3E}">
        <p14:creationId xmlns:p14="http://schemas.microsoft.com/office/powerpoint/2010/main" val="2304544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68F18-5671-01FB-439B-E962B49E175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CCDD734-DD04-95E8-02D6-BF6F21AD4697}"/>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099162DD-7CFA-660B-997F-6E45C3552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385" name="CaixaDeTexto 5">
            <a:extLst>
              <a:ext uri="{FF2B5EF4-FFF2-40B4-BE49-F238E27FC236}">
                <a16:creationId xmlns:a16="http://schemas.microsoft.com/office/drawing/2014/main" id="{AF0CCD89-5EE0-14C5-2ED2-E8C467B7C822}"/>
              </a:ext>
            </a:extLst>
          </p:cNvPr>
          <p:cNvSpPr txBox="1"/>
          <p:nvPr/>
        </p:nvSpPr>
        <p:spPr>
          <a:xfrm>
            <a:off x="116065" y="1008808"/>
            <a:ext cx="5079328" cy="584775"/>
          </a:xfrm>
          <a:prstGeom prst="rect">
            <a:avLst/>
          </a:prstGeom>
          <a:noFill/>
        </p:spPr>
        <p:txBody>
          <a:bodyPr wrap="square" lIns="91440" tIns="45720" rIns="91440" bIns="45720" anchor="t">
            <a:spAutoFit/>
          </a:bodyPr>
          <a:lstStyle/>
          <a:p>
            <a:r>
              <a:rPr lang="en-US" sz="3200" b="1"/>
              <a:t>Subsidiary Metrics Eval</a:t>
            </a:r>
            <a:endParaRPr lang="en-US"/>
          </a:p>
        </p:txBody>
      </p:sp>
      <p:cxnSp>
        <p:nvCxnSpPr>
          <p:cNvPr id="387" name="Conector reto 7">
            <a:extLst>
              <a:ext uri="{FF2B5EF4-FFF2-40B4-BE49-F238E27FC236}">
                <a16:creationId xmlns:a16="http://schemas.microsoft.com/office/drawing/2014/main" id="{85D35665-7399-41A2-DF65-383974A21D63}"/>
              </a:ext>
            </a:extLst>
          </p:cNvPr>
          <p:cNvCxnSpPr>
            <a:cxnSpLocks/>
          </p:cNvCxnSpPr>
          <p:nvPr/>
        </p:nvCxnSpPr>
        <p:spPr>
          <a:xfrm>
            <a:off x="246475" y="1697620"/>
            <a:ext cx="21063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4" name="Table 13">
            <a:extLst>
              <a:ext uri="{FF2B5EF4-FFF2-40B4-BE49-F238E27FC236}">
                <a16:creationId xmlns:a16="http://schemas.microsoft.com/office/drawing/2014/main" id="{B690AAF1-161A-7A96-4A72-4E43D327CDF4}"/>
              </a:ext>
            </a:extLst>
          </p:cNvPr>
          <p:cNvGraphicFramePr>
            <a:graphicFrameLocks noGrp="1"/>
          </p:cNvGraphicFramePr>
          <p:nvPr>
            <p:extLst>
              <p:ext uri="{D42A27DB-BD31-4B8C-83A1-F6EECF244321}">
                <p14:modId xmlns:p14="http://schemas.microsoft.com/office/powerpoint/2010/main" val="2297460769"/>
              </p:ext>
            </p:extLst>
          </p:nvPr>
        </p:nvGraphicFramePr>
        <p:xfrm>
          <a:off x="1370189" y="2299229"/>
          <a:ext cx="9444561" cy="3069472"/>
        </p:xfrm>
        <a:graphic>
          <a:graphicData uri="http://schemas.openxmlformats.org/drawingml/2006/table">
            <a:tbl>
              <a:tblPr bandRow="1">
                <a:tableStyleId>{5940675A-B579-460E-94D1-54222C63F5DA}</a:tableStyleId>
              </a:tblPr>
              <a:tblGrid>
                <a:gridCol w="1349223">
                  <a:extLst>
                    <a:ext uri="{9D8B030D-6E8A-4147-A177-3AD203B41FA5}">
                      <a16:colId xmlns:a16="http://schemas.microsoft.com/office/drawing/2014/main" val="1284476"/>
                    </a:ext>
                  </a:extLst>
                </a:gridCol>
                <a:gridCol w="1349223">
                  <a:extLst>
                    <a:ext uri="{9D8B030D-6E8A-4147-A177-3AD203B41FA5}">
                      <a16:colId xmlns:a16="http://schemas.microsoft.com/office/drawing/2014/main" val="1137831123"/>
                    </a:ext>
                  </a:extLst>
                </a:gridCol>
                <a:gridCol w="1349223">
                  <a:extLst>
                    <a:ext uri="{9D8B030D-6E8A-4147-A177-3AD203B41FA5}">
                      <a16:colId xmlns:a16="http://schemas.microsoft.com/office/drawing/2014/main" val="251015805"/>
                    </a:ext>
                  </a:extLst>
                </a:gridCol>
                <a:gridCol w="1349223">
                  <a:extLst>
                    <a:ext uri="{9D8B030D-6E8A-4147-A177-3AD203B41FA5}">
                      <a16:colId xmlns:a16="http://schemas.microsoft.com/office/drawing/2014/main" val="3694526160"/>
                    </a:ext>
                  </a:extLst>
                </a:gridCol>
                <a:gridCol w="1349223">
                  <a:extLst>
                    <a:ext uri="{9D8B030D-6E8A-4147-A177-3AD203B41FA5}">
                      <a16:colId xmlns:a16="http://schemas.microsoft.com/office/drawing/2014/main" val="2724033925"/>
                    </a:ext>
                  </a:extLst>
                </a:gridCol>
                <a:gridCol w="1349223">
                  <a:extLst>
                    <a:ext uri="{9D8B030D-6E8A-4147-A177-3AD203B41FA5}">
                      <a16:colId xmlns:a16="http://schemas.microsoft.com/office/drawing/2014/main" val="4183116292"/>
                    </a:ext>
                  </a:extLst>
                </a:gridCol>
                <a:gridCol w="1349223">
                  <a:extLst>
                    <a:ext uri="{9D8B030D-6E8A-4147-A177-3AD203B41FA5}">
                      <a16:colId xmlns:a16="http://schemas.microsoft.com/office/drawing/2014/main" val="3501097994"/>
                    </a:ext>
                  </a:extLst>
                </a:gridCol>
              </a:tblGrid>
              <a:tr h="438496">
                <a:tc>
                  <a:txBody>
                    <a:bodyPr/>
                    <a:lstStyle/>
                    <a:p>
                      <a:pPr algn="ctr" fontAlgn="b"/>
                      <a:r>
                        <a:rPr lang="en-US" sz="1200">
                          <a:solidFill>
                            <a:schemeClr val="bg1"/>
                          </a:solidFill>
                          <a:effectLst/>
                        </a:rPr>
                        <a:t>Data</a:t>
                      </a:r>
                    </a:p>
                  </a:txBody>
                  <a:tcPr marL="9525" marR="9525" marT="9525" anchor="b">
                    <a:solidFill>
                      <a:srgbClr val="0070C0"/>
                    </a:solidFill>
                  </a:tcPr>
                </a:tc>
                <a:tc>
                  <a:txBody>
                    <a:bodyPr/>
                    <a:lstStyle/>
                    <a:p>
                      <a:pPr algn="ctr" fontAlgn="b"/>
                      <a:r>
                        <a:rPr lang="en-US" sz="1200">
                          <a:solidFill>
                            <a:schemeClr val="bg1"/>
                          </a:solidFill>
                          <a:effectLst/>
                        </a:rPr>
                        <a:t>Product</a:t>
                      </a:r>
                    </a:p>
                  </a:txBody>
                  <a:tcPr marL="9525" marR="9525" marT="9525" anchor="b">
                    <a:solidFill>
                      <a:srgbClr val="0070C0"/>
                    </a:solidFill>
                  </a:tcPr>
                </a:tc>
                <a:tc>
                  <a:txBody>
                    <a:bodyPr/>
                    <a:lstStyle/>
                    <a:p>
                      <a:pPr algn="ctr" fontAlgn="b"/>
                      <a:r>
                        <a:rPr lang="en-US" sz="1200">
                          <a:solidFill>
                            <a:schemeClr val="bg1"/>
                          </a:solidFill>
                          <a:effectLst/>
                        </a:rPr>
                        <a:t>Argentina </a:t>
                      </a:r>
                    </a:p>
                  </a:txBody>
                  <a:tcPr marL="9525" marR="9525" marT="9525" anchor="b">
                    <a:solidFill>
                      <a:srgbClr val="0070C0"/>
                    </a:solidFill>
                  </a:tcPr>
                </a:tc>
                <a:tc>
                  <a:txBody>
                    <a:bodyPr/>
                    <a:lstStyle/>
                    <a:p>
                      <a:pPr algn="ctr" fontAlgn="b"/>
                      <a:r>
                        <a:rPr lang="en-US" sz="1200">
                          <a:solidFill>
                            <a:schemeClr val="bg1"/>
                          </a:solidFill>
                          <a:effectLst/>
                        </a:rPr>
                        <a:t>Brazil</a:t>
                      </a:r>
                    </a:p>
                  </a:txBody>
                  <a:tcPr marL="9525" marR="9525" marT="9525" anchor="b">
                    <a:solidFill>
                      <a:srgbClr val="0070C0"/>
                    </a:solidFill>
                  </a:tcPr>
                </a:tc>
                <a:tc>
                  <a:txBody>
                    <a:bodyPr/>
                    <a:lstStyle/>
                    <a:p>
                      <a:pPr algn="ctr" fontAlgn="b"/>
                      <a:r>
                        <a:rPr lang="en-US" sz="1200">
                          <a:solidFill>
                            <a:schemeClr val="bg1"/>
                          </a:solidFill>
                          <a:effectLst/>
                        </a:rPr>
                        <a:t>Chile</a:t>
                      </a:r>
                    </a:p>
                  </a:txBody>
                  <a:tcPr marL="9525" marR="9525" marT="9525" anchor="b">
                    <a:solidFill>
                      <a:srgbClr val="0070C0"/>
                    </a:solidFill>
                  </a:tcPr>
                </a:tc>
                <a:tc>
                  <a:txBody>
                    <a:bodyPr/>
                    <a:lstStyle/>
                    <a:p>
                      <a:pPr algn="ctr" fontAlgn="b"/>
                      <a:r>
                        <a:rPr lang="en-US" sz="1200">
                          <a:solidFill>
                            <a:schemeClr val="bg1"/>
                          </a:solidFill>
                          <a:effectLst/>
                        </a:rPr>
                        <a:t>Mexico</a:t>
                      </a:r>
                    </a:p>
                  </a:txBody>
                  <a:tcPr marL="9525" marR="9525" marT="9525" anchor="b">
                    <a:solidFill>
                      <a:srgbClr val="0070C0"/>
                    </a:solidFill>
                  </a:tcPr>
                </a:tc>
                <a:tc>
                  <a:txBody>
                    <a:bodyPr/>
                    <a:lstStyle/>
                    <a:p>
                      <a:pPr algn="ctr" fontAlgn="b"/>
                      <a:r>
                        <a:rPr lang="en-US" sz="1200">
                          <a:solidFill>
                            <a:schemeClr val="bg1"/>
                          </a:solidFill>
                          <a:effectLst/>
                        </a:rPr>
                        <a:t>Peru</a:t>
                      </a:r>
                    </a:p>
                  </a:txBody>
                  <a:tcPr marL="9525" marR="9525" marT="9525" anchor="b">
                    <a:solidFill>
                      <a:srgbClr val="0070C0"/>
                    </a:solidFill>
                  </a:tcPr>
                </a:tc>
                <a:extLst>
                  <a:ext uri="{0D108BD9-81ED-4DB2-BD59-A6C34878D82A}">
                    <a16:rowId xmlns:a16="http://schemas.microsoft.com/office/drawing/2014/main" val="2491664233"/>
                  </a:ext>
                </a:extLst>
              </a:tr>
              <a:tr h="438496">
                <a:tc rowSpan="3">
                  <a:txBody>
                    <a:bodyPr/>
                    <a:lstStyle/>
                    <a:p>
                      <a:pPr algn="ctr" fontAlgn="ctr"/>
                      <a:r>
                        <a:rPr lang="en-US" sz="1200">
                          <a:effectLst/>
                        </a:rPr>
                        <a:t>Sales</a:t>
                      </a:r>
                    </a:p>
                  </a:txBody>
                  <a:tcPr marL="9525" marR="9525" marT="9525" anchor="ctr"/>
                </a:tc>
                <a:tc>
                  <a:txBody>
                    <a:bodyPr/>
                    <a:lstStyle/>
                    <a:p>
                      <a:pPr fontAlgn="b"/>
                      <a:r>
                        <a:rPr lang="en-US" sz="1200">
                          <a:effectLst/>
                        </a:rPr>
                        <a:t>PRS100</a:t>
                      </a:r>
                    </a:p>
                  </a:txBody>
                  <a:tcPr marL="9525" marR="9525" marT="9525" anchor="b"/>
                </a:tc>
                <a:tc>
                  <a:txBody>
                    <a:bodyPr/>
                    <a:lstStyle/>
                    <a:p>
                      <a:pPr algn="ctr" fontAlgn="b"/>
                      <a:r>
                        <a:rPr lang="en-US" sz="1200">
                          <a:effectLst/>
                        </a:rPr>
                        <a:t>23</a:t>
                      </a:r>
                    </a:p>
                  </a:txBody>
                  <a:tcPr marL="9525" marR="9525" marT="9525" anchor="b"/>
                </a:tc>
                <a:tc>
                  <a:txBody>
                    <a:bodyPr/>
                    <a:lstStyle/>
                    <a:p>
                      <a:pPr algn="ctr" fontAlgn="b"/>
                      <a:r>
                        <a:rPr lang="en-US" sz="1200">
                          <a:effectLst/>
                        </a:rPr>
                        <a:t>16</a:t>
                      </a:r>
                    </a:p>
                  </a:txBody>
                  <a:tcPr marL="9525" marR="9525" marT="9525" anchor="b"/>
                </a:tc>
                <a:tc rowSpan="3">
                  <a:txBody>
                    <a:bodyPr/>
                    <a:lstStyle/>
                    <a:p>
                      <a:pPr algn="ctr" fontAlgn="ctr"/>
                      <a:r>
                        <a:rPr lang="en-US" sz="1200">
                          <a:effectLst/>
                        </a:rPr>
                        <a:t>30</a:t>
                      </a:r>
                    </a:p>
                  </a:txBody>
                  <a:tcPr marL="9525" marR="9525" marT="9525" anchor="ctr"/>
                </a:tc>
                <a:tc>
                  <a:txBody>
                    <a:bodyPr/>
                    <a:lstStyle/>
                    <a:p>
                      <a:pPr algn="ctr" fontAlgn="b"/>
                      <a:r>
                        <a:rPr lang="en-US" sz="1200">
                          <a:effectLst/>
                        </a:rPr>
                        <a:t>22</a:t>
                      </a:r>
                    </a:p>
                  </a:txBody>
                  <a:tcPr marL="9525" marR="9525" marT="9525" anchor="b"/>
                </a:tc>
                <a:tc rowSpan="3">
                  <a:txBody>
                    <a:bodyPr/>
                    <a:lstStyle/>
                    <a:p>
                      <a:pPr algn="ctr" fontAlgn="ctr"/>
                      <a:r>
                        <a:rPr lang="en-US" sz="1200">
                          <a:effectLst/>
                        </a:rPr>
                        <a:t>5</a:t>
                      </a:r>
                    </a:p>
                  </a:txBody>
                  <a:tcPr marL="9525" marR="9525" marT="9525" anchor="ctr"/>
                </a:tc>
                <a:extLst>
                  <a:ext uri="{0D108BD9-81ED-4DB2-BD59-A6C34878D82A}">
                    <a16:rowId xmlns:a16="http://schemas.microsoft.com/office/drawing/2014/main" val="654644946"/>
                  </a:ext>
                </a:extLst>
              </a:tr>
              <a:tr h="438496">
                <a:tc vMerge="1">
                  <a:txBody>
                    <a:bodyPr/>
                    <a:lstStyle/>
                    <a:p>
                      <a:endParaRPr lang="en-US"/>
                    </a:p>
                  </a:txBody>
                  <a:tcPr marL="0" marR="0" marT="0" marB="0" horzOverflow="overflow"/>
                </a:tc>
                <a:tc>
                  <a:txBody>
                    <a:bodyPr/>
                    <a:lstStyle/>
                    <a:p>
                      <a:pPr fontAlgn="b"/>
                      <a:r>
                        <a:rPr lang="en-US" sz="1200">
                          <a:effectLst/>
                        </a:rPr>
                        <a:t>PR680W</a:t>
                      </a:r>
                    </a:p>
                  </a:txBody>
                  <a:tcPr marL="9525" marR="9525" marT="9525" anchor="b"/>
                </a:tc>
                <a:tc>
                  <a:txBody>
                    <a:bodyPr/>
                    <a:lstStyle/>
                    <a:p>
                      <a:pPr algn="ctr" fontAlgn="b"/>
                      <a:r>
                        <a:rPr lang="en-US" sz="1200">
                          <a:effectLst/>
                        </a:rPr>
                        <a:t>34</a:t>
                      </a:r>
                    </a:p>
                  </a:txBody>
                  <a:tcPr marL="9525" marR="9525" marT="9525" anchor="b"/>
                </a:tc>
                <a:tc rowSpan="2">
                  <a:txBody>
                    <a:bodyPr/>
                    <a:lstStyle/>
                    <a:p>
                      <a:pPr algn="ctr" fontAlgn="ctr"/>
                      <a:r>
                        <a:rPr lang="en-US" sz="1200">
                          <a:effectLst/>
                        </a:rPr>
                        <a:t>338</a:t>
                      </a:r>
                    </a:p>
                  </a:txBody>
                  <a:tcPr marL="9525" marR="9525" marT="9525" anchor="ctr"/>
                </a:tc>
                <a:tc vMerge="1">
                  <a:txBody>
                    <a:bodyPr/>
                    <a:lstStyle/>
                    <a:p>
                      <a:endParaRPr lang="en-US"/>
                    </a:p>
                  </a:txBody>
                  <a:tcPr marL="0" marR="0" marT="0" marB="0" horzOverflow="overflow"/>
                </a:tc>
                <a:tc>
                  <a:txBody>
                    <a:bodyPr/>
                    <a:lstStyle/>
                    <a:p>
                      <a:pPr algn="ctr" fontAlgn="b"/>
                      <a:r>
                        <a:rPr lang="en-US" sz="1200">
                          <a:effectLst/>
                        </a:rPr>
                        <a:t>101</a:t>
                      </a:r>
                    </a:p>
                  </a:txBody>
                  <a:tcPr marL="9525" marR="9525" marT="9525" anchor="b"/>
                </a:tc>
                <a:tc vMerge="1">
                  <a:txBody>
                    <a:bodyPr/>
                    <a:lstStyle/>
                    <a:p>
                      <a:endParaRPr lang="en-US"/>
                    </a:p>
                  </a:txBody>
                  <a:tcPr marL="0" marR="0" marT="0" marB="0" horzOverflow="overflow"/>
                </a:tc>
                <a:extLst>
                  <a:ext uri="{0D108BD9-81ED-4DB2-BD59-A6C34878D82A}">
                    <a16:rowId xmlns:a16="http://schemas.microsoft.com/office/drawing/2014/main" val="3797489044"/>
                  </a:ext>
                </a:extLst>
              </a:tr>
              <a:tr h="438496">
                <a:tc vMerge="1">
                  <a:txBody>
                    <a:bodyPr/>
                    <a:lstStyle/>
                    <a:p>
                      <a:endParaRPr lang="en-US"/>
                    </a:p>
                  </a:txBody>
                  <a:tcPr marL="0" marR="0" marT="0" marB="0" horzOverflow="overflow"/>
                </a:tc>
                <a:tc>
                  <a:txBody>
                    <a:bodyPr/>
                    <a:lstStyle/>
                    <a:p>
                      <a:pPr fontAlgn="b"/>
                      <a:r>
                        <a:rPr lang="en-US" sz="1200">
                          <a:effectLst/>
                        </a:rPr>
                        <a:t>PR1055x</a:t>
                      </a:r>
                    </a:p>
                  </a:txBody>
                  <a:tcPr marL="9525" marR="9525" marT="9525" anchor="b"/>
                </a:tc>
                <a:tc>
                  <a:txBody>
                    <a:bodyPr/>
                    <a:lstStyle/>
                    <a:p>
                      <a:pPr algn="ctr" fontAlgn="b"/>
                      <a:r>
                        <a:rPr lang="en-US" sz="1200">
                          <a:effectLst/>
                        </a:rPr>
                        <a:t>7</a:t>
                      </a:r>
                    </a:p>
                  </a:txBody>
                  <a:tcPr marL="9525" marR="9525" marT="9525" anchor="b"/>
                </a:tc>
                <a:tc vMerge="1">
                  <a:txBody>
                    <a:bodyPr/>
                    <a:lstStyle/>
                    <a:p>
                      <a:endParaRPr lang="en-US"/>
                    </a:p>
                  </a:txBody>
                  <a:tcPr marL="0" marR="0" marT="0" marB="0" horzOverflow="overflow"/>
                </a:tc>
                <a:tc vMerge="1">
                  <a:txBody>
                    <a:bodyPr/>
                    <a:lstStyle/>
                    <a:p>
                      <a:endParaRPr lang="en-US"/>
                    </a:p>
                  </a:txBody>
                  <a:tcPr marL="0" marR="0" marT="0" marB="0" horzOverflow="overflow"/>
                </a:tc>
                <a:tc>
                  <a:txBody>
                    <a:bodyPr/>
                    <a:lstStyle/>
                    <a:p>
                      <a:pPr algn="ctr" fontAlgn="b"/>
                      <a:r>
                        <a:rPr lang="en-US" sz="1200">
                          <a:effectLst/>
                        </a:rPr>
                        <a:t>50</a:t>
                      </a:r>
                    </a:p>
                  </a:txBody>
                  <a:tcPr marL="9525" marR="9525" marT="9525" anchor="b"/>
                </a:tc>
                <a:tc vMerge="1">
                  <a:txBody>
                    <a:bodyPr/>
                    <a:lstStyle/>
                    <a:p>
                      <a:endParaRPr lang="en-US"/>
                    </a:p>
                  </a:txBody>
                  <a:tcPr marL="0" marR="0" marT="0" marB="0" horzOverflow="overflow"/>
                </a:tc>
                <a:extLst>
                  <a:ext uri="{0D108BD9-81ED-4DB2-BD59-A6C34878D82A}">
                    <a16:rowId xmlns:a16="http://schemas.microsoft.com/office/drawing/2014/main" val="4011107710"/>
                  </a:ext>
                </a:extLst>
              </a:tr>
              <a:tr h="438496">
                <a:tc rowSpan="3">
                  <a:txBody>
                    <a:bodyPr/>
                    <a:lstStyle/>
                    <a:p>
                      <a:pPr algn="ctr" fontAlgn="ctr"/>
                      <a:r>
                        <a:rPr lang="en-US" sz="1200">
                          <a:effectLst/>
                        </a:rPr>
                        <a:t>Price</a:t>
                      </a:r>
                    </a:p>
                  </a:txBody>
                  <a:tcPr marL="9525" marR="9525" marT="9525" anchor="ctr"/>
                </a:tc>
                <a:tc>
                  <a:txBody>
                    <a:bodyPr/>
                    <a:lstStyle/>
                    <a:p>
                      <a:pPr fontAlgn="b"/>
                      <a:r>
                        <a:rPr lang="en-US" sz="1200">
                          <a:effectLst/>
                        </a:rPr>
                        <a:t>PRS100</a:t>
                      </a:r>
                    </a:p>
                  </a:txBody>
                  <a:tcPr marL="9525" marR="9525" marT="9525" anchor="b"/>
                </a:tc>
                <a:tc>
                  <a:txBody>
                    <a:bodyPr/>
                    <a:lstStyle/>
                    <a:p>
                      <a:pPr algn="ctr" fontAlgn="ctr"/>
                      <a:r>
                        <a:rPr lang="en-US" sz="1200">
                          <a:effectLst/>
                        </a:rPr>
                        <a:t>$4.5K</a:t>
                      </a:r>
                    </a:p>
                  </a:txBody>
                  <a:tcPr marL="9525" marR="9525" marT="9525" anchor="ctr"/>
                </a:tc>
                <a:tc>
                  <a:txBody>
                    <a:bodyPr/>
                    <a:lstStyle/>
                    <a:p>
                      <a:pPr algn="ctr" fontAlgn="ctr"/>
                      <a:r>
                        <a:rPr lang="en-US" sz="1200">
                          <a:effectLst/>
                        </a:rPr>
                        <a:t>$4K</a:t>
                      </a:r>
                    </a:p>
                  </a:txBody>
                  <a:tcPr marL="9525" marR="9525" marT="9525" anchor="ctr"/>
                </a:tc>
                <a:tc>
                  <a:txBody>
                    <a:bodyPr/>
                    <a:lstStyle/>
                    <a:p>
                      <a:pPr algn="ctr" fontAlgn="ctr"/>
                      <a:r>
                        <a:rPr lang="en-US" sz="1200">
                          <a:effectLst/>
                        </a:rPr>
                        <a:t>$3.7K</a:t>
                      </a:r>
                    </a:p>
                  </a:txBody>
                  <a:tcPr marL="9525" marR="9525" marT="9525" anchor="ctr"/>
                </a:tc>
                <a:tc>
                  <a:txBody>
                    <a:bodyPr/>
                    <a:lstStyle/>
                    <a:p>
                      <a:pPr algn="ctr" fontAlgn="ctr"/>
                      <a:r>
                        <a:rPr lang="en-US" sz="1200">
                          <a:effectLst/>
                        </a:rPr>
                        <a:t>$4.8K</a:t>
                      </a:r>
                    </a:p>
                  </a:txBody>
                  <a:tcPr marL="9525" marR="9525" marT="9525" anchor="ctr"/>
                </a:tc>
                <a:tc>
                  <a:txBody>
                    <a:bodyPr/>
                    <a:lstStyle/>
                    <a:p>
                      <a:pPr algn="ctr" fontAlgn="ctr"/>
                      <a:r>
                        <a:rPr lang="en-US" sz="1200">
                          <a:effectLst/>
                        </a:rPr>
                        <a:t>$3.5K</a:t>
                      </a:r>
                    </a:p>
                  </a:txBody>
                  <a:tcPr marL="9525" marR="9525" marT="9525" anchor="ctr"/>
                </a:tc>
                <a:extLst>
                  <a:ext uri="{0D108BD9-81ED-4DB2-BD59-A6C34878D82A}">
                    <a16:rowId xmlns:a16="http://schemas.microsoft.com/office/drawing/2014/main" val="1825236841"/>
                  </a:ext>
                </a:extLst>
              </a:tr>
              <a:tr h="438496">
                <a:tc vMerge="1">
                  <a:txBody>
                    <a:bodyPr/>
                    <a:lstStyle/>
                    <a:p>
                      <a:endParaRPr lang="en-US"/>
                    </a:p>
                  </a:txBody>
                  <a:tcPr marL="0" marR="0" marT="0" marB="0" horzOverflow="overflow"/>
                </a:tc>
                <a:tc>
                  <a:txBody>
                    <a:bodyPr/>
                    <a:lstStyle/>
                    <a:p>
                      <a:pPr fontAlgn="b"/>
                      <a:r>
                        <a:rPr lang="en-US" sz="1200">
                          <a:effectLst/>
                        </a:rPr>
                        <a:t>PR680W</a:t>
                      </a:r>
                    </a:p>
                  </a:txBody>
                  <a:tcPr marL="9525" marR="9525" marT="9525" anchor="b"/>
                </a:tc>
                <a:tc>
                  <a:txBody>
                    <a:bodyPr/>
                    <a:lstStyle/>
                    <a:p>
                      <a:pPr algn="ctr" fontAlgn="ctr"/>
                      <a:r>
                        <a:rPr lang="en-US" sz="1200">
                          <a:effectLst/>
                        </a:rPr>
                        <a:t>$9K</a:t>
                      </a:r>
                    </a:p>
                  </a:txBody>
                  <a:tcPr marL="9525" marR="9525" marT="9525" anchor="ctr"/>
                </a:tc>
                <a:tc>
                  <a:txBody>
                    <a:bodyPr/>
                    <a:lstStyle/>
                    <a:p>
                      <a:pPr algn="ctr" fontAlgn="ctr"/>
                      <a:r>
                        <a:rPr lang="en-US" sz="1200">
                          <a:effectLst/>
                        </a:rPr>
                        <a:t>$6.5K</a:t>
                      </a:r>
                    </a:p>
                  </a:txBody>
                  <a:tcPr marL="9525" marR="9525" marT="9525" anchor="ctr"/>
                </a:tc>
                <a:tc>
                  <a:txBody>
                    <a:bodyPr/>
                    <a:lstStyle/>
                    <a:p>
                      <a:pPr algn="ctr" fontAlgn="ctr"/>
                      <a:r>
                        <a:rPr lang="en-US" sz="1200">
                          <a:effectLst/>
                        </a:rPr>
                        <a:t>$5.8K</a:t>
                      </a:r>
                    </a:p>
                  </a:txBody>
                  <a:tcPr marL="9525" marR="9525" marT="9525" anchor="ctr"/>
                </a:tc>
                <a:tc>
                  <a:txBody>
                    <a:bodyPr/>
                    <a:lstStyle/>
                    <a:p>
                      <a:pPr algn="ctr" fontAlgn="ctr"/>
                      <a:r>
                        <a:rPr lang="en-US" sz="1200">
                          <a:effectLst/>
                        </a:rPr>
                        <a:t>$7K</a:t>
                      </a:r>
                    </a:p>
                  </a:txBody>
                  <a:tcPr marL="9525" marR="9525" marT="9525" anchor="ctr"/>
                </a:tc>
                <a:tc>
                  <a:txBody>
                    <a:bodyPr/>
                    <a:lstStyle/>
                    <a:p>
                      <a:pPr algn="ctr" fontAlgn="ctr"/>
                      <a:r>
                        <a:rPr lang="en-US" sz="1200">
                          <a:effectLst/>
                        </a:rPr>
                        <a:t>$5K</a:t>
                      </a:r>
                    </a:p>
                  </a:txBody>
                  <a:tcPr marL="9525" marR="9525" marT="9525" anchor="ctr"/>
                </a:tc>
                <a:extLst>
                  <a:ext uri="{0D108BD9-81ED-4DB2-BD59-A6C34878D82A}">
                    <a16:rowId xmlns:a16="http://schemas.microsoft.com/office/drawing/2014/main" val="664713069"/>
                  </a:ext>
                </a:extLst>
              </a:tr>
              <a:tr h="438496">
                <a:tc vMerge="1">
                  <a:txBody>
                    <a:bodyPr/>
                    <a:lstStyle/>
                    <a:p>
                      <a:endParaRPr lang="en-US"/>
                    </a:p>
                  </a:txBody>
                  <a:tcPr marL="0" marR="0" marT="0" marB="0" horzOverflow="overflow"/>
                </a:tc>
                <a:tc>
                  <a:txBody>
                    <a:bodyPr/>
                    <a:lstStyle/>
                    <a:p>
                      <a:pPr fontAlgn="b"/>
                      <a:r>
                        <a:rPr lang="en-US" sz="1200">
                          <a:effectLst/>
                        </a:rPr>
                        <a:t>PR1055x</a:t>
                      </a:r>
                    </a:p>
                  </a:txBody>
                  <a:tcPr marL="9525" marR="9525" marT="9525" anchor="b"/>
                </a:tc>
                <a:tc>
                  <a:txBody>
                    <a:bodyPr/>
                    <a:lstStyle/>
                    <a:p>
                      <a:pPr algn="ctr" fontAlgn="ctr"/>
                      <a:r>
                        <a:rPr lang="en-US" sz="1200">
                          <a:effectLst/>
                        </a:rPr>
                        <a:t>$13K</a:t>
                      </a:r>
                    </a:p>
                  </a:txBody>
                  <a:tcPr marL="9525" marR="9525" marT="9525" anchor="ctr"/>
                </a:tc>
                <a:tc>
                  <a:txBody>
                    <a:bodyPr/>
                    <a:lstStyle/>
                    <a:p>
                      <a:pPr algn="ctr" fontAlgn="ctr"/>
                      <a:r>
                        <a:rPr lang="en-US" sz="1200">
                          <a:effectLst/>
                        </a:rPr>
                        <a:t>$7.5K</a:t>
                      </a:r>
                    </a:p>
                  </a:txBody>
                  <a:tcPr marL="9525" marR="9525" marT="9525" anchor="ctr"/>
                </a:tc>
                <a:tc>
                  <a:txBody>
                    <a:bodyPr/>
                    <a:lstStyle/>
                    <a:p>
                      <a:pPr algn="ctr" fontAlgn="ctr"/>
                      <a:r>
                        <a:rPr lang="en-US" sz="1200">
                          <a:effectLst/>
                        </a:rPr>
                        <a:t>$7.5K</a:t>
                      </a:r>
                    </a:p>
                  </a:txBody>
                  <a:tcPr marL="9525" marR="9525" marT="9525" anchor="ctr"/>
                </a:tc>
                <a:tc>
                  <a:txBody>
                    <a:bodyPr/>
                    <a:lstStyle/>
                    <a:p>
                      <a:pPr algn="ctr" fontAlgn="ctr"/>
                      <a:r>
                        <a:rPr lang="en-US" sz="1200">
                          <a:effectLst/>
                        </a:rPr>
                        <a:t>$10K</a:t>
                      </a:r>
                    </a:p>
                  </a:txBody>
                  <a:tcPr marL="9525" marR="9525" marT="9525" anchor="ctr"/>
                </a:tc>
                <a:tc>
                  <a:txBody>
                    <a:bodyPr/>
                    <a:lstStyle/>
                    <a:p>
                      <a:pPr algn="ctr" fontAlgn="ctr"/>
                      <a:r>
                        <a:rPr lang="en-US" sz="1200">
                          <a:effectLst/>
                        </a:rPr>
                        <a:t>$6K</a:t>
                      </a:r>
                    </a:p>
                  </a:txBody>
                  <a:tcPr marL="9525" marR="9525" marT="9525" anchor="ctr"/>
                </a:tc>
                <a:extLst>
                  <a:ext uri="{0D108BD9-81ED-4DB2-BD59-A6C34878D82A}">
                    <a16:rowId xmlns:a16="http://schemas.microsoft.com/office/drawing/2014/main" val="1953813704"/>
                  </a:ext>
                </a:extLst>
              </a:tr>
            </a:tbl>
          </a:graphicData>
        </a:graphic>
      </p:graphicFrame>
    </p:spTree>
    <p:extLst>
      <p:ext uri="{BB962C8B-B14F-4D97-AF65-F5344CB8AC3E}">
        <p14:creationId xmlns:p14="http://schemas.microsoft.com/office/powerpoint/2010/main" val="2440630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335D7-E6B1-B838-4CF1-E1D2E6A1554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992F068-F19D-C1C2-ACD3-64AE4698BBD3}"/>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61ABE868-D54A-2A30-65B5-B3E6844C5C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353" name="Forma Livre: Forma 8">
            <a:extLst>
              <a:ext uri="{FF2B5EF4-FFF2-40B4-BE49-F238E27FC236}">
                <a16:creationId xmlns:a16="http://schemas.microsoft.com/office/drawing/2014/main" id="{4172354B-A62A-9C07-E133-1B2DF6B1ABC2}"/>
              </a:ext>
            </a:extLst>
          </p:cNvPr>
          <p:cNvSpPr/>
          <p:nvPr/>
        </p:nvSpPr>
        <p:spPr>
          <a:xfrm>
            <a:off x="3682462" y="3522638"/>
            <a:ext cx="3280433" cy="280815"/>
          </a:xfrm>
          <a:custGeom>
            <a:avLst/>
            <a:gdLst>
              <a:gd name="connsiteX0" fmla="*/ 0 w 7511143"/>
              <a:gd name="connsiteY0" fmla="*/ 718457 h 718457"/>
              <a:gd name="connsiteX1" fmla="*/ 342900 w 7511143"/>
              <a:gd name="connsiteY1" fmla="*/ 375557 h 718457"/>
              <a:gd name="connsiteX2" fmla="*/ 7511143 w 7511143"/>
              <a:gd name="connsiteY2" fmla="*/ 375557 h 718457"/>
              <a:gd name="connsiteX3" fmla="*/ 7511143 w 7511143"/>
              <a:gd name="connsiteY3" fmla="*/ 0 h 718457"/>
              <a:gd name="connsiteX0" fmla="*/ 0 w 7453291"/>
              <a:gd name="connsiteY0" fmla="*/ 718457 h 718457"/>
              <a:gd name="connsiteX1" fmla="*/ 285048 w 7453291"/>
              <a:gd name="connsiteY1" fmla="*/ 375557 h 718457"/>
              <a:gd name="connsiteX2" fmla="*/ 7453291 w 7453291"/>
              <a:gd name="connsiteY2" fmla="*/ 375557 h 718457"/>
              <a:gd name="connsiteX3" fmla="*/ 7453291 w 7453291"/>
              <a:gd name="connsiteY3" fmla="*/ 0 h 718457"/>
            </a:gdLst>
            <a:ahLst/>
            <a:cxnLst>
              <a:cxn ang="0">
                <a:pos x="connsiteX0" y="connsiteY0"/>
              </a:cxn>
              <a:cxn ang="0">
                <a:pos x="connsiteX1" y="connsiteY1"/>
              </a:cxn>
              <a:cxn ang="0">
                <a:pos x="connsiteX2" y="connsiteY2"/>
              </a:cxn>
              <a:cxn ang="0">
                <a:pos x="connsiteX3" y="connsiteY3"/>
              </a:cxn>
            </a:cxnLst>
            <a:rect l="l" t="t" r="r" b="b"/>
            <a:pathLst>
              <a:path w="7453291" h="718457">
                <a:moveTo>
                  <a:pt x="0" y="718457"/>
                </a:moveTo>
                <a:lnTo>
                  <a:pt x="285048" y="375557"/>
                </a:lnTo>
                <a:lnTo>
                  <a:pt x="7453291" y="375557"/>
                </a:lnTo>
                <a:lnTo>
                  <a:pt x="7453291" y="0"/>
                </a:lnTo>
              </a:path>
            </a:pathLst>
          </a:cu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tângulo: Cantos Arredondados 9">
            <a:extLst>
              <a:ext uri="{FF2B5EF4-FFF2-40B4-BE49-F238E27FC236}">
                <a16:creationId xmlns:a16="http://schemas.microsoft.com/office/drawing/2014/main" id="{B962C03A-5665-2824-FD99-AEB9ABDE3794}"/>
              </a:ext>
            </a:extLst>
          </p:cNvPr>
          <p:cNvSpPr/>
          <p:nvPr/>
        </p:nvSpPr>
        <p:spPr>
          <a:xfrm>
            <a:off x="3289514" y="1674869"/>
            <a:ext cx="200980" cy="1261062"/>
          </a:xfrm>
          <a:prstGeom prst="roundRect">
            <a:avLst>
              <a:gd name="adj" fmla="val 50000"/>
            </a:avLst>
          </a:prstGeom>
          <a:solidFill>
            <a:srgbClr val="F77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Retângulo 10">
            <a:extLst>
              <a:ext uri="{FF2B5EF4-FFF2-40B4-BE49-F238E27FC236}">
                <a16:creationId xmlns:a16="http://schemas.microsoft.com/office/drawing/2014/main" id="{65E896EA-6197-1FA0-D7A9-A4E94D6A9398}"/>
              </a:ext>
            </a:extLst>
          </p:cNvPr>
          <p:cNvSpPr/>
          <p:nvPr/>
        </p:nvSpPr>
        <p:spPr>
          <a:xfrm>
            <a:off x="3682462" y="1674870"/>
            <a:ext cx="3280433" cy="17313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Forma Livre: Forma 12">
            <a:extLst>
              <a:ext uri="{FF2B5EF4-FFF2-40B4-BE49-F238E27FC236}">
                <a16:creationId xmlns:a16="http://schemas.microsoft.com/office/drawing/2014/main" id="{5B7E4721-9C7E-F275-E3FE-063EAD95D652}"/>
              </a:ext>
            </a:extLst>
          </p:cNvPr>
          <p:cNvSpPr/>
          <p:nvPr/>
        </p:nvSpPr>
        <p:spPr>
          <a:xfrm>
            <a:off x="3573673" y="5870113"/>
            <a:ext cx="3280433" cy="280815"/>
          </a:xfrm>
          <a:custGeom>
            <a:avLst/>
            <a:gdLst>
              <a:gd name="connsiteX0" fmla="*/ 0 w 7511143"/>
              <a:gd name="connsiteY0" fmla="*/ 718457 h 718457"/>
              <a:gd name="connsiteX1" fmla="*/ 342900 w 7511143"/>
              <a:gd name="connsiteY1" fmla="*/ 375557 h 718457"/>
              <a:gd name="connsiteX2" fmla="*/ 7511143 w 7511143"/>
              <a:gd name="connsiteY2" fmla="*/ 375557 h 718457"/>
              <a:gd name="connsiteX3" fmla="*/ 7511143 w 7511143"/>
              <a:gd name="connsiteY3" fmla="*/ 0 h 718457"/>
              <a:gd name="connsiteX0" fmla="*/ 0 w 7453291"/>
              <a:gd name="connsiteY0" fmla="*/ 718457 h 718457"/>
              <a:gd name="connsiteX1" fmla="*/ 285048 w 7453291"/>
              <a:gd name="connsiteY1" fmla="*/ 375557 h 718457"/>
              <a:gd name="connsiteX2" fmla="*/ 7453291 w 7453291"/>
              <a:gd name="connsiteY2" fmla="*/ 375557 h 718457"/>
              <a:gd name="connsiteX3" fmla="*/ 7453291 w 7453291"/>
              <a:gd name="connsiteY3" fmla="*/ 0 h 718457"/>
            </a:gdLst>
            <a:ahLst/>
            <a:cxnLst>
              <a:cxn ang="0">
                <a:pos x="connsiteX0" y="connsiteY0"/>
              </a:cxn>
              <a:cxn ang="0">
                <a:pos x="connsiteX1" y="connsiteY1"/>
              </a:cxn>
              <a:cxn ang="0">
                <a:pos x="connsiteX2" y="connsiteY2"/>
              </a:cxn>
              <a:cxn ang="0">
                <a:pos x="connsiteX3" y="connsiteY3"/>
              </a:cxn>
            </a:cxnLst>
            <a:rect l="l" t="t" r="r" b="b"/>
            <a:pathLst>
              <a:path w="7453291" h="718457">
                <a:moveTo>
                  <a:pt x="0" y="718457"/>
                </a:moveTo>
                <a:lnTo>
                  <a:pt x="285048" y="375557"/>
                </a:lnTo>
                <a:lnTo>
                  <a:pt x="7453291" y="375557"/>
                </a:lnTo>
                <a:lnTo>
                  <a:pt x="7453291" y="0"/>
                </a:lnTo>
              </a:path>
            </a:pathLst>
          </a:cu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etângulo: Cantos Arredondados 13">
            <a:extLst>
              <a:ext uri="{FF2B5EF4-FFF2-40B4-BE49-F238E27FC236}">
                <a16:creationId xmlns:a16="http://schemas.microsoft.com/office/drawing/2014/main" id="{FB37095A-9997-0345-0D1D-B519A21C50EA}"/>
              </a:ext>
            </a:extLst>
          </p:cNvPr>
          <p:cNvSpPr/>
          <p:nvPr/>
        </p:nvSpPr>
        <p:spPr>
          <a:xfrm>
            <a:off x="3304274" y="4417759"/>
            <a:ext cx="200980" cy="1261062"/>
          </a:xfrm>
          <a:prstGeom prst="roundRect">
            <a:avLst>
              <a:gd name="adj" fmla="val 50000"/>
            </a:avLst>
          </a:prstGeom>
          <a:solidFill>
            <a:srgbClr val="1FC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tângulo: Cantos Arredondados 17">
            <a:extLst>
              <a:ext uri="{FF2B5EF4-FFF2-40B4-BE49-F238E27FC236}">
                <a16:creationId xmlns:a16="http://schemas.microsoft.com/office/drawing/2014/main" id="{8CC0D24A-A421-8271-0D4F-38EB75A6FE8D}"/>
              </a:ext>
            </a:extLst>
          </p:cNvPr>
          <p:cNvSpPr/>
          <p:nvPr/>
        </p:nvSpPr>
        <p:spPr>
          <a:xfrm>
            <a:off x="7364468" y="1697620"/>
            <a:ext cx="200980" cy="1261062"/>
          </a:xfrm>
          <a:prstGeom prst="roundRect">
            <a:avLst>
              <a:gd name="adj" fmla="val 50000"/>
            </a:avLst>
          </a:prstGeom>
          <a:solidFill>
            <a:srgbClr val="F8B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Retângulo: Cantos Arredondados 21">
            <a:extLst>
              <a:ext uri="{FF2B5EF4-FFF2-40B4-BE49-F238E27FC236}">
                <a16:creationId xmlns:a16="http://schemas.microsoft.com/office/drawing/2014/main" id="{5D591750-EF76-5FAF-4541-4B8C0B8D1DD7}"/>
              </a:ext>
            </a:extLst>
          </p:cNvPr>
          <p:cNvSpPr/>
          <p:nvPr/>
        </p:nvSpPr>
        <p:spPr>
          <a:xfrm>
            <a:off x="7345835" y="4064047"/>
            <a:ext cx="200980" cy="1261062"/>
          </a:xfrm>
          <a:prstGeom prst="roundRect">
            <a:avLst>
              <a:gd name="adj" fmla="val 50000"/>
            </a:avLst>
          </a:prstGeom>
          <a:solidFill>
            <a:srgbClr val="1D9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Retângulo 24">
            <a:extLst>
              <a:ext uri="{FF2B5EF4-FFF2-40B4-BE49-F238E27FC236}">
                <a16:creationId xmlns:a16="http://schemas.microsoft.com/office/drawing/2014/main" id="{CF9CDC38-D5C5-9A0E-8745-75E5584F0E6D}"/>
              </a:ext>
            </a:extLst>
          </p:cNvPr>
          <p:cNvSpPr/>
          <p:nvPr/>
        </p:nvSpPr>
        <p:spPr>
          <a:xfrm>
            <a:off x="3892067" y="2328151"/>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Product</a:t>
            </a:r>
          </a:p>
          <a:p>
            <a:endParaRPr lang="pt-BR" sz="1200" b="1">
              <a:solidFill>
                <a:schemeClr val="tx1">
                  <a:lumMod val="85000"/>
                  <a:lumOff val="15000"/>
                </a:schemeClr>
              </a:solidFill>
            </a:endParaRPr>
          </a:p>
          <a:p>
            <a:pPr marL="171450" indent="-171450">
              <a:buFont typeface="Arial" panose="020B0604020202020204" pitchFamily="34" charset="0"/>
              <a:buChar char="•"/>
            </a:pPr>
            <a:r>
              <a:rPr lang="en-US" sz="1100">
                <a:solidFill>
                  <a:schemeClr val="tx1">
                    <a:lumMod val="85000"/>
                    <a:lumOff val="15000"/>
                  </a:schemeClr>
                </a:solidFill>
              </a:rPr>
              <a:t>PR Series ranging from 1 to 10 needles</a:t>
            </a:r>
          </a:p>
          <a:p>
            <a:pPr marL="171450" indent="-171450">
              <a:buFont typeface="Arial" panose="020B0604020202020204" pitchFamily="34" charset="0"/>
              <a:buChar char="•"/>
            </a:pPr>
            <a:endParaRPr lang="pt-BR" sz="1100">
              <a:solidFill>
                <a:schemeClr val="tx1">
                  <a:lumMod val="85000"/>
                  <a:lumOff val="15000"/>
                </a:schemeClr>
              </a:solidFill>
            </a:endParaRPr>
          </a:p>
          <a:p>
            <a:pPr marL="171450" indent="-171450">
              <a:buFont typeface="Arial" panose="020B0604020202020204" pitchFamily="34" charset="0"/>
              <a:buChar char="•"/>
            </a:pPr>
            <a:endParaRPr lang="pt-BR" sz="1100">
              <a:solidFill>
                <a:schemeClr val="tx1">
                  <a:lumMod val="85000"/>
                  <a:lumOff val="15000"/>
                </a:schemeClr>
              </a:solidFill>
            </a:endParaRPr>
          </a:p>
        </p:txBody>
      </p:sp>
      <p:sp>
        <p:nvSpPr>
          <p:cNvPr id="369" name="Retângulo 28">
            <a:extLst>
              <a:ext uri="{FF2B5EF4-FFF2-40B4-BE49-F238E27FC236}">
                <a16:creationId xmlns:a16="http://schemas.microsoft.com/office/drawing/2014/main" id="{E66A3D63-B650-884F-65A9-B35C37528B77}"/>
              </a:ext>
            </a:extLst>
          </p:cNvPr>
          <p:cNvSpPr/>
          <p:nvPr/>
        </p:nvSpPr>
        <p:spPr>
          <a:xfrm>
            <a:off x="3703516" y="4087661"/>
            <a:ext cx="3280433" cy="17313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etângulo 29">
            <a:extLst>
              <a:ext uri="{FF2B5EF4-FFF2-40B4-BE49-F238E27FC236}">
                <a16:creationId xmlns:a16="http://schemas.microsoft.com/office/drawing/2014/main" id="{53844398-E1B6-6ADD-9657-D750D03DC8EE}"/>
              </a:ext>
            </a:extLst>
          </p:cNvPr>
          <p:cNvSpPr/>
          <p:nvPr/>
        </p:nvSpPr>
        <p:spPr>
          <a:xfrm>
            <a:off x="3892066" y="4790492"/>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Place</a:t>
            </a:r>
          </a:p>
          <a:p>
            <a:endParaRPr lang="pt-BR" sz="1400" b="1">
              <a:solidFill>
                <a:schemeClr val="tx1">
                  <a:lumMod val="85000"/>
                  <a:lumOff val="15000"/>
                </a:schemeClr>
              </a:solidFill>
            </a:endParaRPr>
          </a:p>
          <a:p>
            <a:pPr marL="171450" indent="-171450">
              <a:buFont typeface="Arial" panose="020B0604020202020204" pitchFamily="34" charset="0"/>
              <a:buChar char="•"/>
            </a:pPr>
            <a:r>
              <a:rPr lang="en-US" sz="1100">
                <a:solidFill>
                  <a:schemeClr val="tx1">
                    <a:lumMod val="85000"/>
                    <a:lumOff val="15000"/>
                  </a:schemeClr>
                </a:solidFill>
              </a:rPr>
              <a:t>Dealers  </a:t>
            </a:r>
            <a:endParaRPr lang="en-US">
              <a:solidFill>
                <a:schemeClr val="tx1">
                  <a:lumMod val="85000"/>
                  <a:lumOff val="15000"/>
                </a:schemeClr>
              </a:solidFill>
            </a:endParaRPr>
          </a:p>
          <a:p>
            <a:endParaRPr lang="pt-BR" sz="1200">
              <a:solidFill>
                <a:schemeClr val="tx1">
                  <a:lumMod val="85000"/>
                  <a:lumOff val="15000"/>
                </a:schemeClr>
              </a:solidFill>
            </a:endParaRPr>
          </a:p>
        </p:txBody>
      </p:sp>
      <p:sp>
        <p:nvSpPr>
          <p:cNvPr id="373" name="Forma Livre: Forma 36">
            <a:extLst>
              <a:ext uri="{FF2B5EF4-FFF2-40B4-BE49-F238E27FC236}">
                <a16:creationId xmlns:a16="http://schemas.microsoft.com/office/drawing/2014/main" id="{A4E5AE75-04B7-D703-64F7-5C9ACAC3CA0C}"/>
              </a:ext>
            </a:extLst>
          </p:cNvPr>
          <p:cNvSpPr/>
          <p:nvPr/>
        </p:nvSpPr>
        <p:spPr>
          <a:xfrm flipH="1">
            <a:off x="7713588" y="3500767"/>
            <a:ext cx="3280432" cy="272887"/>
          </a:xfrm>
          <a:custGeom>
            <a:avLst/>
            <a:gdLst>
              <a:gd name="connsiteX0" fmla="*/ 0 w 7511143"/>
              <a:gd name="connsiteY0" fmla="*/ 718457 h 718457"/>
              <a:gd name="connsiteX1" fmla="*/ 342900 w 7511143"/>
              <a:gd name="connsiteY1" fmla="*/ 375557 h 718457"/>
              <a:gd name="connsiteX2" fmla="*/ 7511143 w 7511143"/>
              <a:gd name="connsiteY2" fmla="*/ 375557 h 718457"/>
              <a:gd name="connsiteX3" fmla="*/ 7511143 w 7511143"/>
              <a:gd name="connsiteY3" fmla="*/ 0 h 718457"/>
              <a:gd name="connsiteX0" fmla="*/ 0 w 7453291"/>
              <a:gd name="connsiteY0" fmla="*/ 718457 h 718457"/>
              <a:gd name="connsiteX1" fmla="*/ 285048 w 7453291"/>
              <a:gd name="connsiteY1" fmla="*/ 375557 h 718457"/>
              <a:gd name="connsiteX2" fmla="*/ 7453291 w 7453291"/>
              <a:gd name="connsiteY2" fmla="*/ 375557 h 718457"/>
              <a:gd name="connsiteX3" fmla="*/ 7453291 w 7453291"/>
              <a:gd name="connsiteY3" fmla="*/ 0 h 718457"/>
            </a:gdLst>
            <a:ahLst/>
            <a:cxnLst>
              <a:cxn ang="0">
                <a:pos x="connsiteX0" y="connsiteY0"/>
              </a:cxn>
              <a:cxn ang="0">
                <a:pos x="connsiteX1" y="connsiteY1"/>
              </a:cxn>
              <a:cxn ang="0">
                <a:pos x="connsiteX2" y="connsiteY2"/>
              </a:cxn>
              <a:cxn ang="0">
                <a:pos x="connsiteX3" y="connsiteY3"/>
              </a:cxn>
            </a:cxnLst>
            <a:rect l="l" t="t" r="r" b="b"/>
            <a:pathLst>
              <a:path w="7453291" h="718457">
                <a:moveTo>
                  <a:pt x="0" y="718457"/>
                </a:moveTo>
                <a:lnTo>
                  <a:pt x="285048" y="375557"/>
                </a:lnTo>
                <a:lnTo>
                  <a:pt x="7453291" y="375557"/>
                </a:lnTo>
                <a:lnTo>
                  <a:pt x="7453291" y="0"/>
                </a:lnTo>
              </a:path>
            </a:pathLst>
          </a:cu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tângulo 38">
            <a:extLst>
              <a:ext uri="{FF2B5EF4-FFF2-40B4-BE49-F238E27FC236}">
                <a16:creationId xmlns:a16="http://schemas.microsoft.com/office/drawing/2014/main" id="{07603E6B-3416-DDF7-21CE-8F8DA13F950F}"/>
              </a:ext>
            </a:extLst>
          </p:cNvPr>
          <p:cNvSpPr/>
          <p:nvPr/>
        </p:nvSpPr>
        <p:spPr>
          <a:xfrm>
            <a:off x="7713588" y="1697620"/>
            <a:ext cx="3280433" cy="17313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etângulo 40">
            <a:extLst>
              <a:ext uri="{FF2B5EF4-FFF2-40B4-BE49-F238E27FC236}">
                <a16:creationId xmlns:a16="http://schemas.microsoft.com/office/drawing/2014/main" id="{90A6D724-E4D9-C7E0-87E2-14290BC278DC}"/>
              </a:ext>
            </a:extLst>
          </p:cNvPr>
          <p:cNvSpPr/>
          <p:nvPr/>
        </p:nvSpPr>
        <p:spPr>
          <a:xfrm>
            <a:off x="7856694" y="2110095"/>
            <a:ext cx="2992802" cy="6867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pt-BR" sz="1400" b="1" dirty="0" err="1">
                <a:solidFill>
                  <a:schemeClr val="tx1">
                    <a:lumMod val="85000"/>
                    <a:lumOff val="15000"/>
                  </a:schemeClr>
                </a:solidFill>
              </a:rPr>
              <a:t>Price</a:t>
            </a:r>
            <a:r>
              <a:rPr lang="pt-BR" sz="1400" b="1" dirty="0">
                <a:solidFill>
                  <a:schemeClr val="tx1">
                    <a:lumMod val="85000"/>
                    <a:lumOff val="15000"/>
                  </a:schemeClr>
                </a:solidFill>
              </a:rPr>
              <a:t> </a:t>
            </a:r>
          </a:p>
          <a:p>
            <a:endParaRPr lang="pt-BR" sz="1200" b="1">
              <a:solidFill>
                <a:schemeClr val="tx1">
                  <a:lumMod val="85000"/>
                  <a:lumOff val="15000"/>
                </a:schemeClr>
              </a:solidFill>
            </a:endParaRPr>
          </a:p>
          <a:p>
            <a:pPr marL="171450" indent="-171450">
              <a:buFont typeface="Arial" panose="020B0604020202020204" pitchFamily="34" charset="0"/>
              <a:buChar char="•"/>
            </a:pPr>
            <a:r>
              <a:rPr lang="en-US" sz="1100" dirty="0">
                <a:solidFill>
                  <a:schemeClr val="tx1">
                    <a:lumMod val="85000"/>
                    <a:lumOff val="15000"/>
                  </a:schemeClr>
                </a:solidFill>
              </a:rPr>
              <a:t>Price competitiveness</a:t>
            </a:r>
          </a:p>
          <a:p>
            <a:endParaRPr lang="en-US" sz="1100" dirty="0">
              <a:solidFill>
                <a:schemeClr val="tx1">
                  <a:lumMod val="85000"/>
                  <a:lumOff val="15000"/>
                </a:schemeClr>
              </a:solidFill>
            </a:endParaRPr>
          </a:p>
          <a:p>
            <a:endParaRPr lang="pt-BR" sz="1100">
              <a:solidFill>
                <a:schemeClr val="tx1">
                  <a:lumMod val="85000"/>
                  <a:lumOff val="15000"/>
                </a:schemeClr>
              </a:solidFill>
            </a:endParaRPr>
          </a:p>
        </p:txBody>
      </p:sp>
      <p:sp>
        <p:nvSpPr>
          <p:cNvPr id="379" name="Retângulo 41">
            <a:extLst>
              <a:ext uri="{FF2B5EF4-FFF2-40B4-BE49-F238E27FC236}">
                <a16:creationId xmlns:a16="http://schemas.microsoft.com/office/drawing/2014/main" id="{4B2529A3-5C73-714D-4799-8575997BB36D}"/>
              </a:ext>
            </a:extLst>
          </p:cNvPr>
          <p:cNvSpPr/>
          <p:nvPr/>
        </p:nvSpPr>
        <p:spPr>
          <a:xfrm>
            <a:off x="7731539" y="4064047"/>
            <a:ext cx="3280433" cy="17313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Retângulo 42">
            <a:extLst>
              <a:ext uri="{FF2B5EF4-FFF2-40B4-BE49-F238E27FC236}">
                <a16:creationId xmlns:a16="http://schemas.microsoft.com/office/drawing/2014/main" id="{BC6251EC-D153-DAFA-3DA7-B9D50FFC61BC}"/>
              </a:ext>
            </a:extLst>
          </p:cNvPr>
          <p:cNvSpPr/>
          <p:nvPr/>
        </p:nvSpPr>
        <p:spPr>
          <a:xfrm>
            <a:off x="7908701" y="4718544"/>
            <a:ext cx="2831721"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Promotion</a:t>
            </a:r>
          </a:p>
          <a:p>
            <a:endParaRPr lang="pt-BR" sz="1400" b="1">
              <a:solidFill>
                <a:schemeClr val="tx1">
                  <a:lumMod val="85000"/>
                  <a:lumOff val="15000"/>
                </a:schemeClr>
              </a:solidFill>
            </a:endParaRPr>
          </a:p>
          <a:p>
            <a:pPr marL="171450" indent="-171450">
              <a:buFont typeface="Arial" panose="020B0604020202020204" pitchFamily="34" charset="0"/>
              <a:buChar char="•"/>
            </a:pPr>
            <a:r>
              <a:rPr lang="en-US" sz="1100">
                <a:solidFill>
                  <a:schemeClr val="tx1">
                    <a:lumMod val="85000"/>
                    <a:lumOff val="15000"/>
                  </a:schemeClr>
                </a:solidFill>
              </a:rPr>
              <a:t>Landing page</a:t>
            </a:r>
          </a:p>
          <a:p>
            <a:pPr marL="171450" indent="-171450">
              <a:buFont typeface="Arial" panose="020B0604020202020204" pitchFamily="34" charset="0"/>
              <a:buChar char="•"/>
            </a:pPr>
            <a:r>
              <a:rPr lang="en-US" sz="1100">
                <a:solidFill>
                  <a:schemeClr val="tx1">
                    <a:lumMod val="85000"/>
                    <a:lumOff val="15000"/>
                  </a:schemeClr>
                </a:solidFill>
              </a:rPr>
              <a:t>Expos </a:t>
            </a:r>
          </a:p>
        </p:txBody>
      </p:sp>
      <p:sp>
        <p:nvSpPr>
          <p:cNvPr id="383" name="Forma Livre: Forma 43">
            <a:extLst>
              <a:ext uri="{FF2B5EF4-FFF2-40B4-BE49-F238E27FC236}">
                <a16:creationId xmlns:a16="http://schemas.microsoft.com/office/drawing/2014/main" id="{8C5A3336-0195-8452-E0D1-28B6F86777F7}"/>
              </a:ext>
            </a:extLst>
          </p:cNvPr>
          <p:cNvSpPr/>
          <p:nvPr/>
        </p:nvSpPr>
        <p:spPr>
          <a:xfrm flipH="1">
            <a:off x="7748183" y="5867194"/>
            <a:ext cx="3280432" cy="280577"/>
          </a:xfrm>
          <a:custGeom>
            <a:avLst/>
            <a:gdLst>
              <a:gd name="connsiteX0" fmla="*/ 0 w 7511143"/>
              <a:gd name="connsiteY0" fmla="*/ 718457 h 718457"/>
              <a:gd name="connsiteX1" fmla="*/ 342900 w 7511143"/>
              <a:gd name="connsiteY1" fmla="*/ 375557 h 718457"/>
              <a:gd name="connsiteX2" fmla="*/ 7511143 w 7511143"/>
              <a:gd name="connsiteY2" fmla="*/ 375557 h 718457"/>
              <a:gd name="connsiteX3" fmla="*/ 7511143 w 7511143"/>
              <a:gd name="connsiteY3" fmla="*/ 0 h 718457"/>
              <a:gd name="connsiteX0" fmla="*/ 0 w 7453291"/>
              <a:gd name="connsiteY0" fmla="*/ 718457 h 718457"/>
              <a:gd name="connsiteX1" fmla="*/ 285048 w 7453291"/>
              <a:gd name="connsiteY1" fmla="*/ 375557 h 718457"/>
              <a:gd name="connsiteX2" fmla="*/ 7453291 w 7453291"/>
              <a:gd name="connsiteY2" fmla="*/ 375557 h 718457"/>
              <a:gd name="connsiteX3" fmla="*/ 7453291 w 7453291"/>
              <a:gd name="connsiteY3" fmla="*/ 0 h 718457"/>
            </a:gdLst>
            <a:ahLst/>
            <a:cxnLst>
              <a:cxn ang="0">
                <a:pos x="connsiteX0" y="connsiteY0"/>
              </a:cxn>
              <a:cxn ang="0">
                <a:pos x="connsiteX1" y="connsiteY1"/>
              </a:cxn>
              <a:cxn ang="0">
                <a:pos x="connsiteX2" y="connsiteY2"/>
              </a:cxn>
              <a:cxn ang="0">
                <a:pos x="connsiteX3" y="connsiteY3"/>
              </a:cxn>
            </a:cxnLst>
            <a:rect l="l" t="t" r="r" b="b"/>
            <a:pathLst>
              <a:path w="7453291" h="718457">
                <a:moveTo>
                  <a:pt x="0" y="718457"/>
                </a:moveTo>
                <a:lnTo>
                  <a:pt x="285048" y="375557"/>
                </a:lnTo>
                <a:lnTo>
                  <a:pt x="7453291" y="375557"/>
                </a:lnTo>
                <a:lnTo>
                  <a:pt x="7453291" y="0"/>
                </a:lnTo>
              </a:path>
            </a:pathLst>
          </a:cu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CaixaDeTexto 5">
            <a:extLst>
              <a:ext uri="{FF2B5EF4-FFF2-40B4-BE49-F238E27FC236}">
                <a16:creationId xmlns:a16="http://schemas.microsoft.com/office/drawing/2014/main" id="{20B2CBE8-5F2A-969C-1D16-704114AA228A}"/>
              </a:ext>
            </a:extLst>
          </p:cNvPr>
          <p:cNvSpPr txBox="1"/>
          <p:nvPr/>
        </p:nvSpPr>
        <p:spPr>
          <a:xfrm>
            <a:off x="151343" y="1008808"/>
            <a:ext cx="2511107" cy="584775"/>
          </a:xfrm>
          <a:prstGeom prst="rect">
            <a:avLst/>
          </a:prstGeom>
          <a:noFill/>
        </p:spPr>
        <p:txBody>
          <a:bodyPr wrap="square" lIns="91440" tIns="45720" rIns="91440" bIns="45720" anchor="t">
            <a:spAutoFit/>
          </a:bodyPr>
          <a:lstStyle/>
          <a:p>
            <a:r>
              <a:rPr lang="en-US" sz="3200" b="1"/>
              <a:t>4P Analysis</a:t>
            </a:r>
          </a:p>
        </p:txBody>
      </p:sp>
      <p:cxnSp>
        <p:nvCxnSpPr>
          <p:cNvPr id="387" name="Conector reto 7">
            <a:extLst>
              <a:ext uri="{FF2B5EF4-FFF2-40B4-BE49-F238E27FC236}">
                <a16:creationId xmlns:a16="http://schemas.microsoft.com/office/drawing/2014/main" id="{57C3D2C9-46C3-72B1-9A91-6E71E5957FB3}"/>
              </a:ext>
            </a:extLst>
          </p:cNvPr>
          <p:cNvCxnSpPr>
            <a:cxnSpLocks/>
          </p:cNvCxnSpPr>
          <p:nvPr/>
        </p:nvCxnSpPr>
        <p:spPr>
          <a:xfrm>
            <a:off x="246475" y="1697620"/>
            <a:ext cx="21063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15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F3C7E4-3011-CD15-1737-9C4886FC0AD0}"/>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2FFD86D5-89CA-5069-2C24-4EE4416E4F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353" name="Forma Livre: Forma 8">
            <a:extLst>
              <a:ext uri="{FF2B5EF4-FFF2-40B4-BE49-F238E27FC236}">
                <a16:creationId xmlns:a16="http://schemas.microsoft.com/office/drawing/2014/main" id="{E271AFA7-A3BB-4132-6C09-BE2859241252}"/>
              </a:ext>
            </a:extLst>
          </p:cNvPr>
          <p:cNvSpPr/>
          <p:nvPr/>
        </p:nvSpPr>
        <p:spPr>
          <a:xfrm>
            <a:off x="3682462" y="3522638"/>
            <a:ext cx="3280433" cy="280815"/>
          </a:xfrm>
          <a:custGeom>
            <a:avLst/>
            <a:gdLst>
              <a:gd name="connsiteX0" fmla="*/ 0 w 7511143"/>
              <a:gd name="connsiteY0" fmla="*/ 718457 h 718457"/>
              <a:gd name="connsiteX1" fmla="*/ 342900 w 7511143"/>
              <a:gd name="connsiteY1" fmla="*/ 375557 h 718457"/>
              <a:gd name="connsiteX2" fmla="*/ 7511143 w 7511143"/>
              <a:gd name="connsiteY2" fmla="*/ 375557 h 718457"/>
              <a:gd name="connsiteX3" fmla="*/ 7511143 w 7511143"/>
              <a:gd name="connsiteY3" fmla="*/ 0 h 718457"/>
              <a:gd name="connsiteX0" fmla="*/ 0 w 7453291"/>
              <a:gd name="connsiteY0" fmla="*/ 718457 h 718457"/>
              <a:gd name="connsiteX1" fmla="*/ 285048 w 7453291"/>
              <a:gd name="connsiteY1" fmla="*/ 375557 h 718457"/>
              <a:gd name="connsiteX2" fmla="*/ 7453291 w 7453291"/>
              <a:gd name="connsiteY2" fmla="*/ 375557 h 718457"/>
              <a:gd name="connsiteX3" fmla="*/ 7453291 w 7453291"/>
              <a:gd name="connsiteY3" fmla="*/ 0 h 718457"/>
            </a:gdLst>
            <a:ahLst/>
            <a:cxnLst>
              <a:cxn ang="0">
                <a:pos x="connsiteX0" y="connsiteY0"/>
              </a:cxn>
              <a:cxn ang="0">
                <a:pos x="connsiteX1" y="connsiteY1"/>
              </a:cxn>
              <a:cxn ang="0">
                <a:pos x="connsiteX2" y="connsiteY2"/>
              </a:cxn>
              <a:cxn ang="0">
                <a:pos x="connsiteX3" y="connsiteY3"/>
              </a:cxn>
            </a:cxnLst>
            <a:rect l="l" t="t" r="r" b="b"/>
            <a:pathLst>
              <a:path w="7453291" h="718457">
                <a:moveTo>
                  <a:pt x="0" y="718457"/>
                </a:moveTo>
                <a:lnTo>
                  <a:pt x="285048" y="375557"/>
                </a:lnTo>
                <a:lnTo>
                  <a:pt x="7453291" y="375557"/>
                </a:lnTo>
                <a:lnTo>
                  <a:pt x="7453291" y="0"/>
                </a:lnTo>
              </a:path>
            </a:pathLst>
          </a:cu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tângulo: Cantos Arredondados 9">
            <a:extLst>
              <a:ext uri="{FF2B5EF4-FFF2-40B4-BE49-F238E27FC236}">
                <a16:creationId xmlns:a16="http://schemas.microsoft.com/office/drawing/2014/main" id="{F17966C3-2F68-0AFC-02F5-C37CE7DC5CC4}"/>
              </a:ext>
            </a:extLst>
          </p:cNvPr>
          <p:cNvSpPr/>
          <p:nvPr/>
        </p:nvSpPr>
        <p:spPr>
          <a:xfrm>
            <a:off x="3289514" y="1674869"/>
            <a:ext cx="200980" cy="1261062"/>
          </a:xfrm>
          <a:prstGeom prst="roundRect">
            <a:avLst>
              <a:gd name="adj" fmla="val 50000"/>
            </a:avLst>
          </a:prstGeom>
          <a:solidFill>
            <a:srgbClr val="F77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Retângulo 10">
            <a:extLst>
              <a:ext uri="{FF2B5EF4-FFF2-40B4-BE49-F238E27FC236}">
                <a16:creationId xmlns:a16="http://schemas.microsoft.com/office/drawing/2014/main" id="{132F9625-38F5-6D93-1C56-BAC3F65B36B6}"/>
              </a:ext>
            </a:extLst>
          </p:cNvPr>
          <p:cNvSpPr/>
          <p:nvPr/>
        </p:nvSpPr>
        <p:spPr>
          <a:xfrm>
            <a:off x="3682462" y="1674870"/>
            <a:ext cx="3280433" cy="17313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Forma Livre: Forma 12">
            <a:extLst>
              <a:ext uri="{FF2B5EF4-FFF2-40B4-BE49-F238E27FC236}">
                <a16:creationId xmlns:a16="http://schemas.microsoft.com/office/drawing/2014/main" id="{C12F3B15-A831-78B7-3D3B-50541B920C6D}"/>
              </a:ext>
            </a:extLst>
          </p:cNvPr>
          <p:cNvSpPr/>
          <p:nvPr/>
        </p:nvSpPr>
        <p:spPr>
          <a:xfrm>
            <a:off x="3573673" y="5870113"/>
            <a:ext cx="3280433" cy="280815"/>
          </a:xfrm>
          <a:custGeom>
            <a:avLst/>
            <a:gdLst>
              <a:gd name="connsiteX0" fmla="*/ 0 w 7511143"/>
              <a:gd name="connsiteY0" fmla="*/ 718457 h 718457"/>
              <a:gd name="connsiteX1" fmla="*/ 342900 w 7511143"/>
              <a:gd name="connsiteY1" fmla="*/ 375557 h 718457"/>
              <a:gd name="connsiteX2" fmla="*/ 7511143 w 7511143"/>
              <a:gd name="connsiteY2" fmla="*/ 375557 h 718457"/>
              <a:gd name="connsiteX3" fmla="*/ 7511143 w 7511143"/>
              <a:gd name="connsiteY3" fmla="*/ 0 h 718457"/>
              <a:gd name="connsiteX0" fmla="*/ 0 w 7453291"/>
              <a:gd name="connsiteY0" fmla="*/ 718457 h 718457"/>
              <a:gd name="connsiteX1" fmla="*/ 285048 w 7453291"/>
              <a:gd name="connsiteY1" fmla="*/ 375557 h 718457"/>
              <a:gd name="connsiteX2" fmla="*/ 7453291 w 7453291"/>
              <a:gd name="connsiteY2" fmla="*/ 375557 h 718457"/>
              <a:gd name="connsiteX3" fmla="*/ 7453291 w 7453291"/>
              <a:gd name="connsiteY3" fmla="*/ 0 h 718457"/>
            </a:gdLst>
            <a:ahLst/>
            <a:cxnLst>
              <a:cxn ang="0">
                <a:pos x="connsiteX0" y="connsiteY0"/>
              </a:cxn>
              <a:cxn ang="0">
                <a:pos x="connsiteX1" y="connsiteY1"/>
              </a:cxn>
              <a:cxn ang="0">
                <a:pos x="connsiteX2" y="connsiteY2"/>
              </a:cxn>
              <a:cxn ang="0">
                <a:pos x="connsiteX3" y="connsiteY3"/>
              </a:cxn>
            </a:cxnLst>
            <a:rect l="l" t="t" r="r" b="b"/>
            <a:pathLst>
              <a:path w="7453291" h="718457">
                <a:moveTo>
                  <a:pt x="0" y="718457"/>
                </a:moveTo>
                <a:lnTo>
                  <a:pt x="285048" y="375557"/>
                </a:lnTo>
                <a:lnTo>
                  <a:pt x="7453291" y="375557"/>
                </a:lnTo>
                <a:lnTo>
                  <a:pt x="7453291" y="0"/>
                </a:lnTo>
              </a:path>
            </a:pathLst>
          </a:cu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etângulo: Cantos Arredondados 13">
            <a:extLst>
              <a:ext uri="{FF2B5EF4-FFF2-40B4-BE49-F238E27FC236}">
                <a16:creationId xmlns:a16="http://schemas.microsoft.com/office/drawing/2014/main" id="{910B623A-AC2A-7603-DE1F-21A0ECE670B3}"/>
              </a:ext>
            </a:extLst>
          </p:cNvPr>
          <p:cNvSpPr/>
          <p:nvPr/>
        </p:nvSpPr>
        <p:spPr>
          <a:xfrm>
            <a:off x="3304274" y="4417759"/>
            <a:ext cx="200980" cy="1261062"/>
          </a:xfrm>
          <a:prstGeom prst="roundRect">
            <a:avLst>
              <a:gd name="adj" fmla="val 50000"/>
            </a:avLst>
          </a:prstGeom>
          <a:solidFill>
            <a:srgbClr val="1FC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tângulo: Cantos Arredondados 17">
            <a:extLst>
              <a:ext uri="{FF2B5EF4-FFF2-40B4-BE49-F238E27FC236}">
                <a16:creationId xmlns:a16="http://schemas.microsoft.com/office/drawing/2014/main" id="{204CE184-6560-58E8-1DA3-613D377225E7}"/>
              </a:ext>
            </a:extLst>
          </p:cNvPr>
          <p:cNvSpPr/>
          <p:nvPr/>
        </p:nvSpPr>
        <p:spPr>
          <a:xfrm>
            <a:off x="7364468" y="1697620"/>
            <a:ext cx="200980" cy="1261062"/>
          </a:xfrm>
          <a:prstGeom prst="roundRect">
            <a:avLst>
              <a:gd name="adj" fmla="val 50000"/>
            </a:avLst>
          </a:prstGeom>
          <a:solidFill>
            <a:srgbClr val="F8B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Retângulo: Cantos Arredondados 21">
            <a:extLst>
              <a:ext uri="{FF2B5EF4-FFF2-40B4-BE49-F238E27FC236}">
                <a16:creationId xmlns:a16="http://schemas.microsoft.com/office/drawing/2014/main" id="{6300F194-6F77-EC7B-0FD3-7A7028B07716}"/>
              </a:ext>
            </a:extLst>
          </p:cNvPr>
          <p:cNvSpPr/>
          <p:nvPr/>
        </p:nvSpPr>
        <p:spPr>
          <a:xfrm>
            <a:off x="7345835" y="4064047"/>
            <a:ext cx="200980" cy="1261062"/>
          </a:xfrm>
          <a:prstGeom prst="roundRect">
            <a:avLst>
              <a:gd name="adj" fmla="val 50000"/>
            </a:avLst>
          </a:prstGeom>
          <a:solidFill>
            <a:srgbClr val="1D9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Retângulo 24">
            <a:extLst>
              <a:ext uri="{FF2B5EF4-FFF2-40B4-BE49-F238E27FC236}">
                <a16:creationId xmlns:a16="http://schemas.microsoft.com/office/drawing/2014/main" id="{1CECA9A7-8E69-40F3-A4E9-FE94EE4DA7F7}"/>
              </a:ext>
            </a:extLst>
          </p:cNvPr>
          <p:cNvSpPr/>
          <p:nvPr/>
        </p:nvSpPr>
        <p:spPr>
          <a:xfrm>
            <a:off x="3892067" y="2328151"/>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Strengths</a:t>
            </a:r>
          </a:p>
          <a:p>
            <a:endParaRPr lang="pt-BR" sz="1200" b="1">
              <a:solidFill>
                <a:schemeClr val="tx1">
                  <a:lumMod val="85000"/>
                  <a:lumOff val="15000"/>
                </a:schemeClr>
              </a:solidFill>
            </a:endParaRPr>
          </a:p>
          <a:p>
            <a:pPr marL="171450" indent="-171450">
              <a:buFont typeface="Arial" panose="020B0604020202020204" pitchFamily="34" charset="0"/>
              <a:buChar char="•"/>
            </a:pPr>
            <a:r>
              <a:rPr lang="en-US" sz="1100">
                <a:solidFill>
                  <a:schemeClr val="tx1">
                    <a:lumMod val="85000"/>
                    <a:lumOff val="15000"/>
                  </a:schemeClr>
                </a:solidFill>
              </a:rPr>
              <a:t>Brother quality</a:t>
            </a:r>
          </a:p>
          <a:p>
            <a:pPr marL="171450" indent="-171450">
              <a:buFont typeface="Arial" panose="020B0604020202020204" pitchFamily="34" charset="0"/>
              <a:buChar char="•"/>
            </a:pPr>
            <a:r>
              <a:rPr lang="en-US" sz="1100">
                <a:solidFill>
                  <a:schemeClr val="tx1">
                    <a:lumMod val="85000"/>
                    <a:lumOff val="15000"/>
                  </a:schemeClr>
                </a:solidFill>
              </a:rPr>
              <a:t>Track Record</a:t>
            </a:r>
          </a:p>
          <a:p>
            <a:pPr marL="171450" indent="-171450">
              <a:buFont typeface="Arial" panose="020B0604020202020204" pitchFamily="34" charset="0"/>
              <a:buChar char="•"/>
            </a:pPr>
            <a:r>
              <a:rPr lang="en-US" sz="1100">
                <a:solidFill>
                  <a:schemeClr val="tx1">
                    <a:lumMod val="85000"/>
                    <a:lumOff val="15000"/>
                  </a:schemeClr>
                </a:solidFill>
              </a:rPr>
              <a:t>Package</a:t>
            </a:r>
          </a:p>
          <a:p>
            <a:pPr marL="171450" indent="-171450">
              <a:buFont typeface="Arial" panose="020B0604020202020204" pitchFamily="34" charset="0"/>
              <a:buChar char="•"/>
            </a:pPr>
            <a:r>
              <a:rPr lang="en-US" sz="1100">
                <a:solidFill>
                  <a:schemeClr val="tx1">
                    <a:lumMod val="85000"/>
                    <a:lumOff val="15000"/>
                  </a:schemeClr>
                </a:solidFill>
              </a:rPr>
              <a:t>Software (</a:t>
            </a:r>
            <a:r>
              <a:rPr lang="en-US" sz="1100" err="1">
                <a:solidFill>
                  <a:schemeClr val="tx1">
                    <a:lumMod val="85000"/>
                    <a:lumOff val="15000"/>
                  </a:schemeClr>
                </a:solidFill>
              </a:rPr>
              <a:t>Artspira</a:t>
            </a:r>
            <a:r>
              <a:rPr lang="en-US" sz="1100">
                <a:solidFill>
                  <a:schemeClr val="tx1">
                    <a:lumMod val="85000"/>
                    <a:lumOff val="15000"/>
                  </a:schemeClr>
                </a:solidFill>
              </a:rPr>
              <a:t>)</a:t>
            </a:r>
          </a:p>
          <a:p>
            <a:pPr marL="171450" indent="-171450">
              <a:buFont typeface="Arial" panose="020B0604020202020204" pitchFamily="34" charset="0"/>
              <a:buChar char="•"/>
            </a:pPr>
            <a:endParaRPr lang="pt-BR" sz="1100">
              <a:solidFill>
                <a:schemeClr val="tx1">
                  <a:lumMod val="85000"/>
                  <a:lumOff val="15000"/>
                </a:schemeClr>
              </a:solidFill>
            </a:endParaRPr>
          </a:p>
          <a:p>
            <a:pPr marL="171450" indent="-171450">
              <a:buFont typeface="Arial" panose="020B0604020202020204" pitchFamily="34" charset="0"/>
              <a:buChar char="•"/>
            </a:pPr>
            <a:endParaRPr lang="pt-BR" sz="1100">
              <a:solidFill>
                <a:schemeClr val="tx1">
                  <a:lumMod val="85000"/>
                  <a:lumOff val="15000"/>
                </a:schemeClr>
              </a:solidFill>
            </a:endParaRPr>
          </a:p>
        </p:txBody>
      </p:sp>
      <p:sp>
        <p:nvSpPr>
          <p:cNvPr id="369" name="Retângulo 28">
            <a:extLst>
              <a:ext uri="{FF2B5EF4-FFF2-40B4-BE49-F238E27FC236}">
                <a16:creationId xmlns:a16="http://schemas.microsoft.com/office/drawing/2014/main" id="{F710836A-F8F6-8B6F-1863-999A7CF8E1E5}"/>
              </a:ext>
            </a:extLst>
          </p:cNvPr>
          <p:cNvSpPr/>
          <p:nvPr/>
        </p:nvSpPr>
        <p:spPr>
          <a:xfrm>
            <a:off x="3703516" y="4087661"/>
            <a:ext cx="3280433" cy="17313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etângulo 29">
            <a:extLst>
              <a:ext uri="{FF2B5EF4-FFF2-40B4-BE49-F238E27FC236}">
                <a16:creationId xmlns:a16="http://schemas.microsoft.com/office/drawing/2014/main" id="{436B5BE5-FD48-6424-CD38-9D2C1FF667B3}"/>
              </a:ext>
            </a:extLst>
          </p:cNvPr>
          <p:cNvSpPr/>
          <p:nvPr/>
        </p:nvSpPr>
        <p:spPr>
          <a:xfrm>
            <a:off x="3892066" y="4790492"/>
            <a:ext cx="2441803"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Opportunities</a:t>
            </a:r>
            <a:r>
              <a:rPr lang="pt-BR" sz="1400" b="1">
                <a:solidFill>
                  <a:schemeClr val="tx1">
                    <a:lumMod val="85000"/>
                    <a:lumOff val="15000"/>
                  </a:schemeClr>
                </a:solidFill>
              </a:rPr>
              <a:t> </a:t>
            </a:r>
          </a:p>
          <a:p>
            <a:endParaRPr lang="pt-BR" sz="1400" b="1">
              <a:solidFill>
                <a:schemeClr val="tx1">
                  <a:lumMod val="85000"/>
                  <a:lumOff val="15000"/>
                </a:schemeClr>
              </a:solidFill>
            </a:endParaRPr>
          </a:p>
          <a:p>
            <a:pPr marL="171450" indent="-171450">
              <a:buFont typeface="Arial" panose="020B0604020202020204" pitchFamily="34" charset="0"/>
              <a:buChar char="•"/>
            </a:pPr>
            <a:r>
              <a:rPr lang="en-US" sz="1100">
                <a:solidFill>
                  <a:schemeClr val="tx1">
                    <a:lumMod val="85000"/>
                    <a:lumOff val="15000"/>
                  </a:schemeClr>
                </a:solidFill>
              </a:rPr>
              <a:t>Enhance our technical support</a:t>
            </a:r>
          </a:p>
          <a:p>
            <a:pPr marL="171450" indent="-171450">
              <a:buFont typeface="Arial" panose="020B0604020202020204" pitchFamily="34" charset="0"/>
              <a:buChar char="•"/>
            </a:pPr>
            <a:r>
              <a:rPr lang="en-US" sz="1100">
                <a:solidFill>
                  <a:schemeClr val="tx1">
                    <a:lumMod val="85000"/>
                    <a:lumOff val="15000"/>
                  </a:schemeClr>
                </a:solidFill>
              </a:rPr>
              <a:t>Partner with expert dealers</a:t>
            </a:r>
          </a:p>
          <a:p>
            <a:pPr marL="171450" indent="-171450">
              <a:buFont typeface="Arial" panose="020B0604020202020204" pitchFamily="34" charset="0"/>
              <a:buChar char="•"/>
            </a:pPr>
            <a:r>
              <a:rPr lang="en-US" sz="1100">
                <a:solidFill>
                  <a:schemeClr val="tx1">
                    <a:lumMod val="85000"/>
                    <a:lumOff val="15000"/>
                  </a:schemeClr>
                </a:solidFill>
              </a:rPr>
              <a:t>Target specific audiences (school providers, event planners, </a:t>
            </a:r>
            <a:r>
              <a:rPr lang="en-US" sz="1100" err="1">
                <a:solidFill>
                  <a:schemeClr val="tx1">
                    <a:lumMod val="85000"/>
                    <a:lumOff val="15000"/>
                  </a:schemeClr>
                </a:solidFill>
              </a:rPr>
              <a:t>coorporations</a:t>
            </a:r>
            <a:r>
              <a:rPr lang="en-US" sz="1100">
                <a:solidFill>
                  <a:schemeClr val="tx1">
                    <a:lumMod val="85000"/>
                    <a:lumOff val="15000"/>
                  </a:schemeClr>
                </a:solidFill>
              </a:rPr>
              <a:t>)  </a:t>
            </a:r>
          </a:p>
          <a:p>
            <a:endParaRPr lang="pt-BR" sz="1200">
              <a:solidFill>
                <a:schemeClr val="tx1">
                  <a:lumMod val="85000"/>
                  <a:lumOff val="15000"/>
                </a:schemeClr>
              </a:solidFill>
            </a:endParaRPr>
          </a:p>
        </p:txBody>
      </p:sp>
      <p:sp>
        <p:nvSpPr>
          <p:cNvPr id="373" name="Forma Livre: Forma 36">
            <a:extLst>
              <a:ext uri="{FF2B5EF4-FFF2-40B4-BE49-F238E27FC236}">
                <a16:creationId xmlns:a16="http://schemas.microsoft.com/office/drawing/2014/main" id="{183EC893-24D1-0DC7-AEED-492D097EAA31}"/>
              </a:ext>
            </a:extLst>
          </p:cNvPr>
          <p:cNvSpPr/>
          <p:nvPr/>
        </p:nvSpPr>
        <p:spPr>
          <a:xfrm flipH="1">
            <a:off x="7713588" y="3500767"/>
            <a:ext cx="3280432" cy="272887"/>
          </a:xfrm>
          <a:custGeom>
            <a:avLst/>
            <a:gdLst>
              <a:gd name="connsiteX0" fmla="*/ 0 w 7511143"/>
              <a:gd name="connsiteY0" fmla="*/ 718457 h 718457"/>
              <a:gd name="connsiteX1" fmla="*/ 342900 w 7511143"/>
              <a:gd name="connsiteY1" fmla="*/ 375557 h 718457"/>
              <a:gd name="connsiteX2" fmla="*/ 7511143 w 7511143"/>
              <a:gd name="connsiteY2" fmla="*/ 375557 h 718457"/>
              <a:gd name="connsiteX3" fmla="*/ 7511143 w 7511143"/>
              <a:gd name="connsiteY3" fmla="*/ 0 h 718457"/>
              <a:gd name="connsiteX0" fmla="*/ 0 w 7453291"/>
              <a:gd name="connsiteY0" fmla="*/ 718457 h 718457"/>
              <a:gd name="connsiteX1" fmla="*/ 285048 w 7453291"/>
              <a:gd name="connsiteY1" fmla="*/ 375557 h 718457"/>
              <a:gd name="connsiteX2" fmla="*/ 7453291 w 7453291"/>
              <a:gd name="connsiteY2" fmla="*/ 375557 h 718457"/>
              <a:gd name="connsiteX3" fmla="*/ 7453291 w 7453291"/>
              <a:gd name="connsiteY3" fmla="*/ 0 h 718457"/>
            </a:gdLst>
            <a:ahLst/>
            <a:cxnLst>
              <a:cxn ang="0">
                <a:pos x="connsiteX0" y="connsiteY0"/>
              </a:cxn>
              <a:cxn ang="0">
                <a:pos x="connsiteX1" y="connsiteY1"/>
              </a:cxn>
              <a:cxn ang="0">
                <a:pos x="connsiteX2" y="connsiteY2"/>
              </a:cxn>
              <a:cxn ang="0">
                <a:pos x="connsiteX3" y="connsiteY3"/>
              </a:cxn>
            </a:cxnLst>
            <a:rect l="l" t="t" r="r" b="b"/>
            <a:pathLst>
              <a:path w="7453291" h="718457">
                <a:moveTo>
                  <a:pt x="0" y="718457"/>
                </a:moveTo>
                <a:lnTo>
                  <a:pt x="285048" y="375557"/>
                </a:lnTo>
                <a:lnTo>
                  <a:pt x="7453291" y="375557"/>
                </a:lnTo>
                <a:lnTo>
                  <a:pt x="7453291" y="0"/>
                </a:lnTo>
              </a:path>
            </a:pathLst>
          </a:cu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tângulo 38">
            <a:extLst>
              <a:ext uri="{FF2B5EF4-FFF2-40B4-BE49-F238E27FC236}">
                <a16:creationId xmlns:a16="http://schemas.microsoft.com/office/drawing/2014/main" id="{287C186C-E765-59DD-F189-E647B0DED0B8}"/>
              </a:ext>
            </a:extLst>
          </p:cNvPr>
          <p:cNvSpPr/>
          <p:nvPr/>
        </p:nvSpPr>
        <p:spPr>
          <a:xfrm>
            <a:off x="7713588" y="1697620"/>
            <a:ext cx="3280433" cy="17313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etângulo 40">
            <a:extLst>
              <a:ext uri="{FF2B5EF4-FFF2-40B4-BE49-F238E27FC236}">
                <a16:creationId xmlns:a16="http://schemas.microsoft.com/office/drawing/2014/main" id="{70B43539-84CC-0BCB-F8E8-96D0FD87653E}"/>
              </a:ext>
            </a:extLst>
          </p:cNvPr>
          <p:cNvSpPr/>
          <p:nvPr/>
        </p:nvSpPr>
        <p:spPr>
          <a:xfrm>
            <a:off x="7853083" y="2373725"/>
            <a:ext cx="2992802"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dirty="0">
                <a:solidFill>
                  <a:schemeClr val="tx1">
                    <a:lumMod val="85000"/>
                    <a:lumOff val="15000"/>
                  </a:schemeClr>
                </a:solidFill>
              </a:rPr>
              <a:t>Weakness</a:t>
            </a:r>
            <a:r>
              <a:rPr lang="pt-BR" sz="1400" b="1" dirty="0">
                <a:solidFill>
                  <a:schemeClr val="tx1">
                    <a:lumMod val="85000"/>
                    <a:lumOff val="15000"/>
                  </a:schemeClr>
                </a:solidFill>
              </a:rPr>
              <a:t> </a:t>
            </a:r>
          </a:p>
          <a:p>
            <a:endParaRPr lang="pt-BR" sz="1200" b="1">
              <a:solidFill>
                <a:schemeClr val="tx1">
                  <a:lumMod val="85000"/>
                  <a:lumOff val="15000"/>
                </a:schemeClr>
              </a:solidFill>
            </a:endParaRPr>
          </a:p>
          <a:p>
            <a:pPr marL="171450" indent="-171450">
              <a:buFont typeface="Arial" panose="020B0604020202020204" pitchFamily="34" charset="0"/>
              <a:buChar char="•"/>
            </a:pPr>
            <a:r>
              <a:rPr lang="en-US" sz="1100" dirty="0">
                <a:solidFill>
                  <a:schemeClr val="tx1">
                    <a:lumMod val="85000"/>
                    <a:lumOff val="15000"/>
                  </a:schemeClr>
                </a:solidFill>
              </a:rPr>
              <a:t>Technical Support </a:t>
            </a:r>
          </a:p>
          <a:p>
            <a:pPr marL="171450" indent="-171450">
              <a:buFont typeface="Arial" panose="020B0604020202020204" pitchFamily="34" charset="0"/>
              <a:buChar char="•"/>
            </a:pPr>
            <a:r>
              <a:rPr lang="en-US" sz="1100" dirty="0">
                <a:solidFill>
                  <a:schemeClr val="tx1">
                    <a:lumMod val="85000"/>
                    <a:lumOff val="15000"/>
                  </a:schemeClr>
                </a:solidFill>
              </a:rPr>
              <a:t>Price competitiveness</a:t>
            </a:r>
          </a:p>
          <a:p>
            <a:endParaRPr lang="en-US" sz="1100" dirty="0">
              <a:solidFill>
                <a:schemeClr val="tx1">
                  <a:lumMod val="85000"/>
                  <a:lumOff val="15000"/>
                </a:schemeClr>
              </a:solidFill>
            </a:endParaRPr>
          </a:p>
          <a:p>
            <a:endParaRPr lang="pt-BR" sz="1100">
              <a:solidFill>
                <a:schemeClr val="tx1">
                  <a:lumMod val="85000"/>
                  <a:lumOff val="15000"/>
                </a:schemeClr>
              </a:solidFill>
            </a:endParaRPr>
          </a:p>
        </p:txBody>
      </p:sp>
      <p:sp>
        <p:nvSpPr>
          <p:cNvPr id="379" name="Retângulo 41">
            <a:extLst>
              <a:ext uri="{FF2B5EF4-FFF2-40B4-BE49-F238E27FC236}">
                <a16:creationId xmlns:a16="http://schemas.microsoft.com/office/drawing/2014/main" id="{2B028C6F-3043-0949-584A-E914ED3A41D0}"/>
              </a:ext>
            </a:extLst>
          </p:cNvPr>
          <p:cNvSpPr/>
          <p:nvPr/>
        </p:nvSpPr>
        <p:spPr>
          <a:xfrm>
            <a:off x="7731539" y="4064047"/>
            <a:ext cx="3280433" cy="173138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Retângulo 42">
            <a:extLst>
              <a:ext uri="{FF2B5EF4-FFF2-40B4-BE49-F238E27FC236}">
                <a16:creationId xmlns:a16="http://schemas.microsoft.com/office/drawing/2014/main" id="{4859BC35-52C6-574D-7B76-CA4232EC250F}"/>
              </a:ext>
            </a:extLst>
          </p:cNvPr>
          <p:cNvSpPr/>
          <p:nvPr/>
        </p:nvSpPr>
        <p:spPr>
          <a:xfrm>
            <a:off x="7908701" y="4718544"/>
            <a:ext cx="2831721" cy="3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lumMod val="85000"/>
                    <a:lumOff val="15000"/>
                  </a:schemeClr>
                </a:solidFill>
              </a:rPr>
              <a:t>Threat</a:t>
            </a:r>
          </a:p>
          <a:p>
            <a:endParaRPr lang="pt-BR" sz="1400" b="1">
              <a:solidFill>
                <a:schemeClr val="tx1">
                  <a:lumMod val="85000"/>
                  <a:lumOff val="15000"/>
                </a:schemeClr>
              </a:solidFill>
            </a:endParaRPr>
          </a:p>
          <a:p>
            <a:pPr marL="171450" indent="-171450">
              <a:buFont typeface="Arial" panose="020B0604020202020204" pitchFamily="34" charset="0"/>
              <a:buChar char="•"/>
            </a:pPr>
            <a:r>
              <a:rPr lang="en-US" sz="1100">
                <a:solidFill>
                  <a:schemeClr val="tx1">
                    <a:lumMod val="85000"/>
                    <a:lumOff val="15000"/>
                  </a:schemeClr>
                </a:solidFill>
              </a:rPr>
              <a:t>Competitors pricing </a:t>
            </a:r>
          </a:p>
          <a:p>
            <a:pPr marL="171450" indent="-171450">
              <a:buFont typeface="Arial" panose="020B0604020202020204" pitchFamily="34" charset="0"/>
              <a:buChar char="•"/>
            </a:pPr>
            <a:r>
              <a:rPr lang="en-US" sz="1100">
                <a:solidFill>
                  <a:schemeClr val="tx1">
                    <a:lumMod val="85000"/>
                    <a:lumOff val="15000"/>
                  </a:schemeClr>
                </a:solidFill>
              </a:rPr>
              <a:t>Local brands (OEM)</a:t>
            </a:r>
          </a:p>
        </p:txBody>
      </p:sp>
      <p:sp>
        <p:nvSpPr>
          <p:cNvPr id="383" name="Forma Livre: Forma 43">
            <a:extLst>
              <a:ext uri="{FF2B5EF4-FFF2-40B4-BE49-F238E27FC236}">
                <a16:creationId xmlns:a16="http://schemas.microsoft.com/office/drawing/2014/main" id="{B9ECA774-45BD-ECF6-2BD5-056083E71218}"/>
              </a:ext>
            </a:extLst>
          </p:cNvPr>
          <p:cNvSpPr/>
          <p:nvPr/>
        </p:nvSpPr>
        <p:spPr>
          <a:xfrm flipH="1">
            <a:off x="7748183" y="5867194"/>
            <a:ext cx="3280432" cy="280577"/>
          </a:xfrm>
          <a:custGeom>
            <a:avLst/>
            <a:gdLst>
              <a:gd name="connsiteX0" fmla="*/ 0 w 7511143"/>
              <a:gd name="connsiteY0" fmla="*/ 718457 h 718457"/>
              <a:gd name="connsiteX1" fmla="*/ 342900 w 7511143"/>
              <a:gd name="connsiteY1" fmla="*/ 375557 h 718457"/>
              <a:gd name="connsiteX2" fmla="*/ 7511143 w 7511143"/>
              <a:gd name="connsiteY2" fmla="*/ 375557 h 718457"/>
              <a:gd name="connsiteX3" fmla="*/ 7511143 w 7511143"/>
              <a:gd name="connsiteY3" fmla="*/ 0 h 718457"/>
              <a:gd name="connsiteX0" fmla="*/ 0 w 7453291"/>
              <a:gd name="connsiteY0" fmla="*/ 718457 h 718457"/>
              <a:gd name="connsiteX1" fmla="*/ 285048 w 7453291"/>
              <a:gd name="connsiteY1" fmla="*/ 375557 h 718457"/>
              <a:gd name="connsiteX2" fmla="*/ 7453291 w 7453291"/>
              <a:gd name="connsiteY2" fmla="*/ 375557 h 718457"/>
              <a:gd name="connsiteX3" fmla="*/ 7453291 w 7453291"/>
              <a:gd name="connsiteY3" fmla="*/ 0 h 718457"/>
            </a:gdLst>
            <a:ahLst/>
            <a:cxnLst>
              <a:cxn ang="0">
                <a:pos x="connsiteX0" y="connsiteY0"/>
              </a:cxn>
              <a:cxn ang="0">
                <a:pos x="connsiteX1" y="connsiteY1"/>
              </a:cxn>
              <a:cxn ang="0">
                <a:pos x="connsiteX2" y="connsiteY2"/>
              </a:cxn>
              <a:cxn ang="0">
                <a:pos x="connsiteX3" y="connsiteY3"/>
              </a:cxn>
            </a:cxnLst>
            <a:rect l="l" t="t" r="r" b="b"/>
            <a:pathLst>
              <a:path w="7453291" h="718457">
                <a:moveTo>
                  <a:pt x="0" y="718457"/>
                </a:moveTo>
                <a:lnTo>
                  <a:pt x="285048" y="375557"/>
                </a:lnTo>
                <a:lnTo>
                  <a:pt x="7453291" y="375557"/>
                </a:lnTo>
                <a:lnTo>
                  <a:pt x="7453291" y="0"/>
                </a:lnTo>
              </a:path>
            </a:pathLst>
          </a:cu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CaixaDeTexto 5">
            <a:extLst>
              <a:ext uri="{FF2B5EF4-FFF2-40B4-BE49-F238E27FC236}">
                <a16:creationId xmlns:a16="http://schemas.microsoft.com/office/drawing/2014/main" id="{D7E85603-DE5B-51D2-1853-DF329B749B49}"/>
              </a:ext>
            </a:extLst>
          </p:cNvPr>
          <p:cNvSpPr txBox="1"/>
          <p:nvPr/>
        </p:nvSpPr>
        <p:spPr>
          <a:xfrm>
            <a:off x="151343" y="1008808"/>
            <a:ext cx="2511107" cy="584775"/>
          </a:xfrm>
          <a:prstGeom prst="rect">
            <a:avLst/>
          </a:prstGeom>
          <a:noFill/>
        </p:spPr>
        <p:txBody>
          <a:bodyPr wrap="square">
            <a:spAutoFit/>
          </a:bodyPr>
          <a:lstStyle/>
          <a:p>
            <a:r>
              <a:rPr lang="en-US" sz="3200" b="1"/>
              <a:t>SWOT</a:t>
            </a:r>
          </a:p>
        </p:txBody>
      </p:sp>
      <p:cxnSp>
        <p:nvCxnSpPr>
          <p:cNvPr id="387" name="Conector reto 7">
            <a:extLst>
              <a:ext uri="{FF2B5EF4-FFF2-40B4-BE49-F238E27FC236}">
                <a16:creationId xmlns:a16="http://schemas.microsoft.com/office/drawing/2014/main" id="{0F312E2B-EAAD-D6C4-67C3-6797C9109F10}"/>
              </a:ext>
            </a:extLst>
          </p:cNvPr>
          <p:cNvCxnSpPr>
            <a:cxnSpLocks/>
          </p:cNvCxnSpPr>
          <p:nvPr/>
        </p:nvCxnSpPr>
        <p:spPr>
          <a:xfrm>
            <a:off x="246475" y="1697620"/>
            <a:ext cx="21063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057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B9C78-0DCD-05A0-5BB1-6D051F6A65E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76FE8E-80E0-6756-0D35-DD1BFA994D17}"/>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9B50F414-4B73-EADE-9931-A07A68908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4" name="TextBox 3">
            <a:extLst>
              <a:ext uri="{FF2B5EF4-FFF2-40B4-BE49-F238E27FC236}">
                <a16:creationId xmlns:a16="http://schemas.microsoft.com/office/drawing/2014/main" id="{59CB613E-DDF8-B56C-0E54-CE1DC2EA83DC}"/>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Competitor Capabilities Analysis </a:t>
            </a:r>
            <a:endParaRPr lang="en-US" sz="3600" b="1" spc="-150">
              <a:solidFill>
                <a:srgbClr val="FFFFFF"/>
              </a:solidFill>
              <a:latin typeface="Arial"/>
              <a:ea typeface="Arial Unicode MS"/>
              <a:cs typeface="Arial"/>
            </a:endParaRPr>
          </a:p>
        </p:txBody>
      </p:sp>
      <p:graphicFrame>
        <p:nvGraphicFramePr>
          <p:cNvPr id="5" name="Table 4">
            <a:extLst>
              <a:ext uri="{FF2B5EF4-FFF2-40B4-BE49-F238E27FC236}">
                <a16:creationId xmlns:a16="http://schemas.microsoft.com/office/drawing/2014/main" id="{A25D3DE3-9F01-695B-BD23-1A97EBD8B1C5}"/>
              </a:ext>
            </a:extLst>
          </p:cNvPr>
          <p:cNvGraphicFramePr>
            <a:graphicFrameLocks noGrp="1"/>
          </p:cNvGraphicFramePr>
          <p:nvPr>
            <p:extLst>
              <p:ext uri="{D42A27DB-BD31-4B8C-83A1-F6EECF244321}">
                <p14:modId xmlns:p14="http://schemas.microsoft.com/office/powerpoint/2010/main" val="100711389"/>
              </p:ext>
            </p:extLst>
          </p:nvPr>
        </p:nvGraphicFramePr>
        <p:xfrm>
          <a:off x="281214" y="1167190"/>
          <a:ext cx="11689876" cy="4917711"/>
        </p:xfrm>
        <a:graphic>
          <a:graphicData uri="http://schemas.openxmlformats.org/drawingml/2006/table">
            <a:tbl>
              <a:tblPr firstRow="1" bandRow="1">
                <a:tableStyleId>{5C22544A-7EE6-4342-B048-85BDC9FD1C3A}</a:tableStyleId>
              </a:tblPr>
              <a:tblGrid>
                <a:gridCol w="2922469">
                  <a:extLst>
                    <a:ext uri="{9D8B030D-6E8A-4147-A177-3AD203B41FA5}">
                      <a16:colId xmlns:a16="http://schemas.microsoft.com/office/drawing/2014/main" val="2759065539"/>
                    </a:ext>
                  </a:extLst>
                </a:gridCol>
                <a:gridCol w="2922469">
                  <a:extLst>
                    <a:ext uri="{9D8B030D-6E8A-4147-A177-3AD203B41FA5}">
                      <a16:colId xmlns:a16="http://schemas.microsoft.com/office/drawing/2014/main" val="1719007320"/>
                    </a:ext>
                  </a:extLst>
                </a:gridCol>
                <a:gridCol w="2922469">
                  <a:extLst>
                    <a:ext uri="{9D8B030D-6E8A-4147-A177-3AD203B41FA5}">
                      <a16:colId xmlns:a16="http://schemas.microsoft.com/office/drawing/2014/main" val="2751343739"/>
                    </a:ext>
                  </a:extLst>
                </a:gridCol>
                <a:gridCol w="2922469">
                  <a:extLst>
                    <a:ext uri="{9D8B030D-6E8A-4147-A177-3AD203B41FA5}">
                      <a16:colId xmlns:a16="http://schemas.microsoft.com/office/drawing/2014/main" val="1003306549"/>
                    </a:ext>
                  </a:extLst>
                </a:gridCol>
              </a:tblGrid>
              <a:tr h="369902">
                <a:tc>
                  <a:txBody>
                    <a:bodyPr/>
                    <a:lstStyle/>
                    <a:p>
                      <a:r>
                        <a:rPr lang="en-US"/>
                        <a:t>PR680W – PR1055X</a:t>
                      </a:r>
                    </a:p>
                  </a:txBody>
                  <a:tcPr marL="45720" marR="45720"/>
                </a:tc>
                <a:tc>
                  <a:txBody>
                    <a:bodyPr/>
                    <a:lstStyle/>
                    <a:p>
                      <a:r>
                        <a:rPr lang="en-US" sz="1800" b="1" kern="1200" err="1">
                          <a:solidFill>
                            <a:schemeClr val="lt1"/>
                          </a:solidFill>
                          <a:latin typeface="+mn-lt"/>
                          <a:ea typeface="+mn-ea"/>
                          <a:cs typeface="+mn-cs"/>
                        </a:rPr>
                        <a:t>Ricoma</a:t>
                      </a:r>
                      <a:r>
                        <a:rPr lang="en-US" sz="1800" b="1" kern="1200">
                          <a:solidFill>
                            <a:schemeClr val="lt1"/>
                          </a:solidFill>
                          <a:latin typeface="+mn-lt"/>
                          <a:ea typeface="+mn-ea"/>
                          <a:cs typeface="+mn-cs"/>
                        </a:rPr>
                        <a:t> EM 1010</a:t>
                      </a:r>
                    </a:p>
                  </a:txBody>
                  <a:tcPr marL="45720" marR="45720"/>
                </a:tc>
                <a:tc>
                  <a:txBody>
                    <a:bodyPr/>
                    <a:lstStyle/>
                    <a:p>
                      <a:pPr lvl="0">
                        <a:buNone/>
                      </a:pPr>
                      <a:r>
                        <a:rPr lang="en-US" sz="1800" b="1" kern="1200" noProof="0">
                          <a:solidFill>
                            <a:schemeClr val="lt1"/>
                          </a:solidFill>
                          <a:latin typeface="+mn-lt"/>
                          <a:ea typeface="+mn-ea"/>
                          <a:cs typeface="+mn-cs"/>
                        </a:rPr>
                        <a:t>Happy HCH-701</a:t>
                      </a:r>
                      <a:endParaRPr lang="en-US" sz="1800" b="1" kern="1200">
                        <a:solidFill>
                          <a:schemeClr val="lt1"/>
                        </a:solidFill>
                        <a:latin typeface="+mn-lt"/>
                        <a:ea typeface="+mn-ea"/>
                        <a:cs typeface="+mn-cs"/>
                      </a:endParaRPr>
                    </a:p>
                  </a:txBody>
                  <a:tcPr marL="45720" marR="45720"/>
                </a:tc>
                <a:tc>
                  <a:txBody>
                    <a:bodyPr/>
                    <a:lstStyle/>
                    <a:p>
                      <a:r>
                        <a:rPr lang="en-US"/>
                        <a:t>Tajima Sai</a:t>
                      </a:r>
                    </a:p>
                  </a:txBody>
                  <a:tcPr marL="45720" marR="45720"/>
                </a:tc>
                <a:extLst>
                  <a:ext uri="{0D108BD9-81ED-4DB2-BD59-A6C34878D82A}">
                    <a16:rowId xmlns:a16="http://schemas.microsoft.com/office/drawing/2014/main" val="2959080564"/>
                  </a:ext>
                </a:extLst>
              </a:tr>
              <a:tr h="2298095">
                <a:tc>
                  <a:txBody>
                    <a:bodyPr/>
                    <a:lstStyle/>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Extensive Built-in Designs and Fonts</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Clear Thumbnail View</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Automatic Needle Threader</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Tool-Free Frame Holder Removal</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Effortless Frame Attachment &amp; Removal</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Automatic Frame Selection &amp; Embroidery Area Display</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Enhanced Safety with Frame Sensor</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Advanced On-Machine Editing</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Precise Positioning System</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Versatile Frame Options</a:t>
                      </a:r>
                      <a:endParaRPr lang="en-US" sz="1200" b="0" i="0" u="none" strike="noStrike" kern="1200">
                        <a:solidFill>
                          <a:schemeClr val="dk1"/>
                        </a:solidFill>
                        <a:latin typeface="Aptos"/>
                        <a:ea typeface="+mn-ea"/>
                        <a:cs typeface="+mn-cs"/>
                      </a:endParaRPr>
                    </a:p>
                  </a:txBody>
                  <a:tcPr marL="45720" marR="45720">
                    <a:solidFill>
                      <a:schemeClr val="accent1">
                        <a:lumMod val="40000"/>
                        <a:lumOff val="60000"/>
                      </a:schemeClr>
                    </a:solidFill>
                  </a:tcPr>
                </a:tc>
                <a:tc>
                  <a:txBody>
                    <a:bodyPr/>
                    <a:lstStyle/>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Embroidery Area Display by Frame Selection</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Includes Special Stand</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Includes Cap Frame</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Effortless Frame Attachment &amp; Removal</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Consistent Speed on Satin Stitch</a:t>
                      </a:r>
                      <a:endParaRPr lang="en-US" sz="1200" b="0" i="0" u="none" strike="noStrike" kern="1200">
                        <a:solidFill>
                          <a:schemeClr val="dk1"/>
                        </a:solidFill>
                        <a:latin typeface="Aptos"/>
                        <a:ea typeface="+mn-ea"/>
                        <a:cs typeface="+mn-cs"/>
                      </a:endParaRPr>
                    </a:p>
                    <a:p>
                      <a:pPr lvl="0">
                        <a:buNone/>
                      </a:pPr>
                      <a:endParaRPr lang="en-US" sz="1200"/>
                    </a:p>
                  </a:txBody>
                  <a:tcPr marL="45720" marR="45720">
                    <a:solidFill>
                      <a:schemeClr val="accent1">
                        <a:lumMod val="40000"/>
                        <a:lumOff val="60000"/>
                      </a:schemeClr>
                    </a:solidFill>
                  </a:tcPr>
                </a:tc>
                <a:tc>
                  <a:txBody>
                    <a:bodyPr/>
                    <a:lstStyle/>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Tool-Free Frame Holder Attachment</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Memory Function for Color Allocation</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Embroidery on Large Items Without a Front Base</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endParaRPr lang="en-US" sz="1200" b="0" i="0" u="none" strike="noStrike" kern="1200">
                        <a:solidFill>
                          <a:schemeClr val="dk1"/>
                        </a:solidFill>
                        <a:latin typeface="Aptos"/>
                        <a:ea typeface="+mn-ea"/>
                        <a:cs typeface="+mn-cs"/>
                      </a:endParaRPr>
                    </a:p>
                  </a:txBody>
                  <a:tcPr marL="45720" marR="45720">
                    <a:solidFill>
                      <a:schemeClr val="accent1">
                        <a:lumMod val="40000"/>
                        <a:lumOff val="60000"/>
                      </a:schemeClr>
                    </a:solidFill>
                  </a:tcPr>
                </a:tc>
                <a:tc>
                  <a:txBody>
                    <a:bodyPr/>
                    <a:lstStyle/>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Reduced Noise in Frame Movement (X, Y Axis)</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Narrow Cylinder Arm</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Consistent Speed on Satin Stitch</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High-Quality Embroidery at High Speeds</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endParaRPr lang="en-US" sz="1200" b="0" i="0" u="none" strike="noStrike" kern="1200">
                        <a:solidFill>
                          <a:schemeClr val="dk1"/>
                        </a:solidFill>
                        <a:latin typeface="Aptos"/>
                        <a:ea typeface="+mn-ea"/>
                        <a:cs typeface="+mn-cs"/>
                      </a:endParaRPr>
                    </a:p>
                  </a:txBody>
                  <a:tcPr marL="45720" marR="45720">
                    <a:solidFill>
                      <a:schemeClr val="accent1">
                        <a:lumMod val="40000"/>
                        <a:lumOff val="60000"/>
                      </a:schemeClr>
                    </a:solidFill>
                  </a:tcPr>
                </a:tc>
                <a:extLst>
                  <a:ext uri="{0D108BD9-81ED-4DB2-BD59-A6C34878D82A}">
                    <a16:rowId xmlns:a16="http://schemas.microsoft.com/office/drawing/2014/main" val="2192036419"/>
                  </a:ext>
                </a:extLst>
              </a:tr>
              <a:tr h="2249714">
                <a:tc>
                  <a:txBody>
                    <a:bodyPr/>
                    <a:lstStyle/>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Speed Reduction on Satin Stitch</a:t>
                      </a:r>
                      <a:endParaRPr lang="en-US" sz="1200" b="0" i="0" u="none" strike="noStrike" kern="1200">
                        <a:solidFill>
                          <a:schemeClr val="dk1"/>
                        </a:solidFill>
                        <a:latin typeface="Aptos"/>
                        <a:ea typeface="+mn-ea"/>
                        <a:cs typeface="+mn-cs"/>
                      </a:endParaRPr>
                    </a:p>
                  </a:txBody>
                  <a:tcPr marL="45720" marR="45720">
                    <a:solidFill>
                      <a:schemeClr val="accent1">
                        <a:lumMod val="20000"/>
                        <a:lumOff val="80000"/>
                      </a:schemeClr>
                    </a:solidFill>
                  </a:tcPr>
                </a:tc>
                <a:tc>
                  <a:txBody>
                    <a:bodyPr/>
                    <a:lstStyle/>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User-Defined Needle Color Allocation</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No Pre-Installed Designs</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Low-Quality Fonts</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No Safety Device for Embroidery Area Overrun</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Difficult Needle Threading</a:t>
                      </a:r>
                      <a:endParaRPr lang="en-US" sz="1200" b="0" i="0" u="none" strike="noStrike" kern="1200">
                        <a:solidFill>
                          <a:schemeClr val="dk1"/>
                        </a:solidFill>
                        <a:latin typeface="Aptos"/>
                        <a:ea typeface="+mn-ea"/>
                        <a:cs typeface="+mn-cs"/>
                      </a:endParaRPr>
                    </a:p>
                    <a:p>
                      <a:pPr lvl="0">
                        <a:buNone/>
                      </a:pPr>
                      <a:endParaRPr lang="en-US" sz="1200"/>
                    </a:p>
                  </a:txBody>
                  <a:tcPr marL="45720" marR="45720">
                    <a:solidFill>
                      <a:schemeClr val="accent1">
                        <a:lumMod val="20000"/>
                        <a:lumOff val="80000"/>
                      </a:schemeClr>
                    </a:solidFill>
                  </a:tcPr>
                </a:tc>
                <a:tc>
                  <a:txBody>
                    <a:bodyPr/>
                    <a:lstStyle/>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Large Space Requirement Due to Extended Body Depth</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Challenging Needle Attachment</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User-Defined Needle Color Allocation</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Speed Reduction on Satin Stitch</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endParaRPr lang="en-US" sz="1200" b="0" i="0" u="none" strike="noStrike" kern="1200">
                        <a:solidFill>
                          <a:schemeClr val="dk1"/>
                        </a:solidFill>
                        <a:latin typeface="Aptos"/>
                        <a:ea typeface="+mn-ea"/>
                        <a:cs typeface="+mn-cs"/>
                      </a:endParaRPr>
                    </a:p>
                  </a:txBody>
                  <a:tcPr marL="45720" marR="45720">
                    <a:solidFill>
                      <a:schemeClr val="accent1">
                        <a:lumMod val="20000"/>
                        <a:lumOff val="80000"/>
                      </a:schemeClr>
                    </a:solidFill>
                  </a:tcPr>
                </a:tc>
                <a:tc>
                  <a:txBody>
                    <a:bodyPr/>
                    <a:lstStyle/>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Difficult to Understand Upper Threading</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Challenging Needle Threading</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No Pre-Installed Designs</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Limited Editing Functions</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User-Defined Needle Color Allocation</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Difficult Frame Attachment &amp; Removal</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Frame Origin Position Must Be Reset After Selection Change</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r>
                        <a:rPr lang="en-US" sz="1200" b="0" i="0" u="none" strike="noStrike" kern="1200" noProof="0">
                          <a:solidFill>
                            <a:schemeClr val="dk1"/>
                          </a:solidFill>
                          <a:latin typeface="Aptos"/>
                          <a:ea typeface="+mn-ea"/>
                          <a:cs typeface="+mn-cs"/>
                        </a:rPr>
                        <a:t>Mandatory Embroidery Area Tracing</a:t>
                      </a:r>
                      <a:endParaRPr lang="en-US" sz="1200" b="0" i="0" u="none" strike="noStrike" kern="1200">
                        <a:solidFill>
                          <a:schemeClr val="dk1"/>
                        </a:solidFill>
                        <a:latin typeface="Aptos"/>
                        <a:ea typeface="+mn-ea"/>
                        <a:cs typeface="+mn-cs"/>
                      </a:endParaRPr>
                    </a:p>
                    <a:p>
                      <a:pPr marL="285750" lvl="0" indent="-285750" algn="l" defTabSz="914400" rtl="0" eaLnBrk="1" latinLnBrk="0" hangingPunct="1">
                        <a:lnSpc>
                          <a:spcPct val="100000"/>
                        </a:lnSpc>
                        <a:spcBef>
                          <a:spcPts val="0"/>
                        </a:spcBef>
                        <a:spcAft>
                          <a:spcPts val="0"/>
                        </a:spcAft>
                        <a:buFont typeface="Arial"/>
                        <a:buChar char="•"/>
                      </a:pPr>
                      <a:endParaRPr lang="en-US" sz="1200" b="0" i="0" u="none" strike="noStrike" kern="1200">
                        <a:solidFill>
                          <a:schemeClr val="dk1"/>
                        </a:solidFill>
                        <a:latin typeface="Aptos"/>
                        <a:ea typeface="+mn-ea"/>
                        <a:cs typeface="+mn-cs"/>
                      </a:endParaRPr>
                    </a:p>
                  </a:txBody>
                  <a:tcPr marL="45720" marR="45720">
                    <a:solidFill>
                      <a:schemeClr val="accent1">
                        <a:lumMod val="20000"/>
                        <a:lumOff val="80000"/>
                      </a:schemeClr>
                    </a:solidFill>
                  </a:tcPr>
                </a:tc>
                <a:extLst>
                  <a:ext uri="{0D108BD9-81ED-4DB2-BD59-A6C34878D82A}">
                    <a16:rowId xmlns:a16="http://schemas.microsoft.com/office/drawing/2014/main" val="749291148"/>
                  </a:ext>
                </a:extLst>
              </a:tr>
            </a:tbl>
          </a:graphicData>
        </a:graphic>
      </p:graphicFrame>
    </p:spTree>
    <p:extLst>
      <p:ext uri="{BB962C8B-B14F-4D97-AF65-F5344CB8AC3E}">
        <p14:creationId xmlns:p14="http://schemas.microsoft.com/office/powerpoint/2010/main" val="3807174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D630C-45A0-E252-5B54-DF1C6495307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C677314-CF94-610C-7E2A-3AB078DC7EE8}"/>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38D0BCF2-FD0C-63EB-7A9A-C5D35BF99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4" name="TextBox 3">
            <a:extLst>
              <a:ext uri="{FF2B5EF4-FFF2-40B4-BE49-F238E27FC236}">
                <a16:creationId xmlns:a16="http://schemas.microsoft.com/office/drawing/2014/main" id="{EFBC8A7C-2710-7D3A-870B-51E6BB5EAD0C}"/>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Competitor Specifications Analysis </a:t>
            </a:r>
            <a:endParaRPr lang="en-US" sz="3600" b="1" spc="-150">
              <a:solidFill>
                <a:srgbClr val="FFFFFF"/>
              </a:solidFill>
              <a:latin typeface="Arial"/>
              <a:ea typeface="Arial Unicode MS"/>
              <a:cs typeface="Arial"/>
            </a:endParaRPr>
          </a:p>
        </p:txBody>
      </p:sp>
      <p:graphicFrame>
        <p:nvGraphicFramePr>
          <p:cNvPr id="8" name="Table 7">
            <a:extLst>
              <a:ext uri="{FF2B5EF4-FFF2-40B4-BE49-F238E27FC236}">
                <a16:creationId xmlns:a16="http://schemas.microsoft.com/office/drawing/2014/main" id="{EDE581A1-7914-FFA4-3731-EE9BBE738210}"/>
              </a:ext>
            </a:extLst>
          </p:cNvPr>
          <p:cNvGraphicFramePr>
            <a:graphicFrameLocks noGrp="1"/>
          </p:cNvGraphicFramePr>
          <p:nvPr>
            <p:extLst>
              <p:ext uri="{D42A27DB-BD31-4B8C-83A1-F6EECF244321}">
                <p14:modId xmlns:p14="http://schemas.microsoft.com/office/powerpoint/2010/main" val="2223803196"/>
              </p:ext>
            </p:extLst>
          </p:nvPr>
        </p:nvGraphicFramePr>
        <p:xfrm>
          <a:off x="1082322" y="923909"/>
          <a:ext cx="10035738" cy="5832595"/>
        </p:xfrm>
        <a:graphic>
          <a:graphicData uri="http://schemas.openxmlformats.org/drawingml/2006/table">
            <a:tbl>
              <a:tblPr bandRow="1">
                <a:tableStyleId>{5C22544A-7EE6-4342-B048-85BDC9FD1C3A}</a:tableStyleId>
              </a:tblPr>
              <a:tblGrid>
                <a:gridCol w="2922339">
                  <a:extLst>
                    <a:ext uri="{9D8B030D-6E8A-4147-A177-3AD203B41FA5}">
                      <a16:colId xmlns:a16="http://schemas.microsoft.com/office/drawing/2014/main" val="4241301254"/>
                    </a:ext>
                  </a:extLst>
                </a:gridCol>
                <a:gridCol w="1097659">
                  <a:extLst>
                    <a:ext uri="{9D8B030D-6E8A-4147-A177-3AD203B41FA5}">
                      <a16:colId xmlns:a16="http://schemas.microsoft.com/office/drawing/2014/main" val="1764734183"/>
                    </a:ext>
                  </a:extLst>
                </a:gridCol>
                <a:gridCol w="1154680">
                  <a:extLst>
                    <a:ext uri="{9D8B030D-6E8A-4147-A177-3AD203B41FA5}">
                      <a16:colId xmlns:a16="http://schemas.microsoft.com/office/drawing/2014/main" val="1939554188"/>
                    </a:ext>
                  </a:extLst>
                </a:gridCol>
                <a:gridCol w="1168935">
                  <a:extLst>
                    <a:ext uri="{9D8B030D-6E8A-4147-A177-3AD203B41FA5}">
                      <a16:colId xmlns:a16="http://schemas.microsoft.com/office/drawing/2014/main" val="4088030749"/>
                    </a:ext>
                  </a:extLst>
                </a:gridCol>
                <a:gridCol w="1282978">
                  <a:extLst>
                    <a:ext uri="{9D8B030D-6E8A-4147-A177-3AD203B41FA5}">
                      <a16:colId xmlns:a16="http://schemas.microsoft.com/office/drawing/2014/main" val="1489661164"/>
                    </a:ext>
                  </a:extLst>
                </a:gridCol>
                <a:gridCol w="1240212">
                  <a:extLst>
                    <a:ext uri="{9D8B030D-6E8A-4147-A177-3AD203B41FA5}">
                      <a16:colId xmlns:a16="http://schemas.microsoft.com/office/drawing/2014/main" val="891364099"/>
                    </a:ext>
                  </a:extLst>
                </a:gridCol>
                <a:gridCol w="1168935">
                  <a:extLst>
                    <a:ext uri="{9D8B030D-6E8A-4147-A177-3AD203B41FA5}">
                      <a16:colId xmlns:a16="http://schemas.microsoft.com/office/drawing/2014/main" val="2328955637"/>
                    </a:ext>
                  </a:extLst>
                </a:gridCol>
              </a:tblGrid>
              <a:tr h="302380">
                <a:tc>
                  <a:txBody>
                    <a:bodyPr/>
                    <a:lstStyle/>
                    <a:p>
                      <a:pPr algn="ctr" fontAlgn="b"/>
                      <a:r>
                        <a:rPr lang="en-US" sz="1200" b="1" i="0" u="none" strike="noStrike">
                          <a:solidFill>
                            <a:srgbClr val="000000"/>
                          </a:solidFill>
                          <a:effectLst/>
                          <a:latin typeface="Arial"/>
                        </a:rPr>
                        <a:t>Specifications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1" i="0" u="none" strike="noStrike">
                          <a:solidFill>
                            <a:srgbClr val="FFFFFF"/>
                          </a:solidFill>
                          <a:effectLst/>
                          <a:latin typeface="Arial"/>
                        </a:rPr>
                        <a:t>PRS100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200" b="1" i="0" u="none" strike="noStrike">
                          <a:solidFill>
                            <a:srgbClr val="FFFFFF"/>
                          </a:solidFill>
                          <a:effectLst/>
                          <a:latin typeface="Arial"/>
                        </a:rPr>
                        <a:t>PR680W</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200" b="1" i="0" u="none" strike="noStrike">
                          <a:solidFill>
                            <a:srgbClr val="FFFFFF"/>
                          </a:solidFill>
                          <a:effectLst/>
                          <a:latin typeface="Arial"/>
                        </a:rPr>
                        <a:t>PR1055X</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1200" b="1" i="0" u="none" strike="noStrike" err="1">
                          <a:solidFill>
                            <a:srgbClr val="FFFFFF"/>
                          </a:solidFill>
                          <a:effectLst/>
                          <a:latin typeface="Arial"/>
                        </a:rPr>
                        <a:t>Ricoma</a:t>
                      </a:r>
                      <a:r>
                        <a:rPr lang="en-US" sz="1200" b="1" i="0" u="none" strike="noStrike">
                          <a:solidFill>
                            <a:srgbClr val="FFFFFF"/>
                          </a:solidFill>
                          <a:effectLst/>
                          <a:latin typeface="Arial"/>
                        </a:rPr>
                        <a:t> EM1010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990A"/>
                    </a:solidFill>
                  </a:tcPr>
                </a:tc>
                <a:tc>
                  <a:txBody>
                    <a:bodyPr/>
                    <a:lstStyle/>
                    <a:p>
                      <a:pPr algn="ctr" fontAlgn="b"/>
                      <a:r>
                        <a:rPr lang="en-US" sz="1200" b="1" i="0" u="none" strike="noStrike">
                          <a:solidFill>
                            <a:srgbClr val="FFFFFF"/>
                          </a:solidFill>
                          <a:effectLst/>
                          <a:latin typeface="Arial"/>
                        </a:rPr>
                        <a:t>Happy HCH-701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FFFFFF"/>
                          </a:solidFill>
                          <a:effectLst/>
                          <a:latin typeface="Arial"/>
                        </a:rPr>
                        <a:t>Tajima SAI</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extLst>
                  <a:ext uri="{0D108BD9-81ED-4DB2-BD59-A6C34878D82A}">
                    <a16:rowId xmlns:a16="http://schemas.microsoft.com/office/drawing/2014/main" val="3701700348"/>
                  </a:ext>
                </a:extLst>
              </a:tr>
              <a:tr h="255805">
                <a:tc>
                  <a:txBody>
                    <a:bodyPr/>
                    <a:lstStyle/>
                    <a:p>
                      <a:pPr algn="l" fontAlgn="ctr"/>
                      <a:r>
                        <a:rPr lang="en-US" sz="1400" b="0" i="0" u="none" strike="noStrike">
                          <a:solidFill>
                            <a:srgbClr val="000000"/>
                          </a:solidFill>
                          <a:effectLst/>
                          <a:latin typeface="Aptos Narrow"/>
                        </a:rPr>
                        <a:t>Needles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6686286"/>
                  </a:ext>
                </a:extLst>
              </a:tr>
              <a:tr h="255805">
                <a:tc>
                  <a:txBody>
                    <a:bodyPr/>
                    <a:lstStyle/>
                    <a:p>
                      <a:pPr algn="l" fontAlgn="ctr"/>
                      <a:r>
                        <a:rPr lang="en-US" sz="1400" b="0" i="0" u="none" strike="noStrike">
                          <a:solidFill>
                            <a:srgbClr val="000000"/>
                          </a:solidFill>
                          <a:effectLst/>
                          <a:latin typeface="Aptos Narrow"/>
                        </a:rPr>
                        <a:t>Max. </a:t>
                      </a:r>
                      <a:r>
                        <a:rPr lang="en-US" sz="1400" b="0" i="0" u="none" strike="noStrike" err="1">
                          <a:solidFill>
                            <a:srgbClr val="000000"/>
                          </a:solidFill>
                          <a:effectLst/>
                          <a:latin typeface="Aptos Narrow"/>
                        </a:rPr>
                        <a:t>Emb</a:t>
                      </a:r>
                      <a:r>
                        <a:rPr lang="en-US" sz="1400" b="0" i="0" u="none" strike="noStrike">
                          <a:solidFill>
                            <a:srgbClr val="000000"/>
                          </a:solidFill>
                          <a:effectLst/>
                          <a:latin typeface="Aptos Narrow"/>
                        </a:rPr>
                        <a:t> area</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8 x 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12 x 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14"x18"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12.2 x 8.3"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11.4 x 11.2"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12 x 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6192640"/>
                  </a:ext>
                </a:extLst>
              </a:tr>
              <a:tr h="255805">
                <a:tc>
                  <a:txBody>
                    <a:bodyPr/>
                    <a:lstStyle/>
                    <a:p>
                      <a:pPr algn="l" fontAlgn="ctr"/>
                      <a:r>
                        <a:rPr lang="en-US" sz="1400" b="0" i="0" u="none" strike="noStrike">
                          <a:solidFill>
                            <a:srgbClr val="000000"/>
                          </a:solidFill>
                          <a:effectLst/>
                          <a:latin typeface="Aptos Narrow"/>
                        </a:rPr>
                        <a:t>Max. Speed (SPM)</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800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023200"/>
                  </a:ext>
                </a:extLst>
              </a:tr>
              <a:tr h="255805">
                <a:tc>
                  <a:txBody>
                    <a:bodyPr/>
                    <a:lstStyle/>
                    <a:p>
                      <a:pPr algn="l" fontAlgn="ctr"/>
                      <a:r>
                        <a:rPr lang="en-US" sz="1400" b="0" i="0" u="none" strike="noStrike">
                          <a:solidFill>
                            <a:srgbClr val="000000"/>
                          </a:solidFill>
                          <a:effectLst/>
                          <a:latin typeface="Aptos Narrow"/>
                        </a:rPr>
                        <a:t>Built in fonts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50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37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0099414"/>
                  </a:ext>
                </a:extLst>
              </a:tr>
              <a:tr h="255805">
                <a:tc>
                  <a:txBody>
                    <a:bodyPr/>
                    <a:lstStyle/>
                    <a:p>
                      <a:pPr algn="l" fontAlgn="ctr"/>
                      <a:r>
                        <a:rPr lang="en-US" sz="1400" b="0" i="0" u="none" strike="noStrike">
                          <a:solidFill>
                            <a:srgbClr val="000000"/>
                          </a:solidFill>
                          <a:effectLst/>
                          <a:latin typeface="Aptos Narrow"/>
                        </a:rPr>
                        <a:t>Built in designs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469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989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1184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0377492"/>
                  </a:ext>
                </a:extLst>
              </a:tr>
              <a:tr h="255805">
                <a:tc>
                  <a:txBody>
                    <a:bodyPr/>
                    <a:lstStyle/>
                    <a:p>
                      <a:pPr algn="l" fontAlgn="ctr"/>
                      <a:r>
                        <a:rPr lang="en-US" sz="1400" b="0" i="0" u="none" strike="noStrike">
                          <a:solidFill>
                            <a:srgbClr val="000000"/>
                          </a:solidFill>
                          <a:effectLst/>
                          <a:latin typeface="Aptos Narrow"/>
                        </a:rPr>
                        <a:t>Panel </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10.1"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10.1"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9227303"/>
                  </a:ext>
                </a:extLst>
              </a:tr>
              <a:tr h="447659">
                <a:tc>
                  <a:txBody>
                    <a:bodyPr/>
                    <a:lstStyle/>
                    <a:p>
                      <a:pPr algn="l" fontAlgn="ctr"/>
                      <a:r>
                        <a:rPr lang="en-US" sz="1400" b="0" i="0" u="none" strike="noStrike">
                          <a:solidFill>
                            <a:srgbClr val="000000"/>
                          </a:solidFill>
                          <a:effectLst/>
                          <a:latin typeface="Aptos Narrow"/>
                        </a:rPr>
                        <a:t>LCD Type </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Color LCD with touch screen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Color LCD with touch screen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Color LCD with touch screen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Color LCD with touch screen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Color LCD with touch screen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Color LCD with touch screen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4013085"/>
                  </a:ext>
                </a:extLst>
              </a:tr>
              <a:tr h="447659">
                <a:tc>
                  <a:txBody>
                    <a:bodyPr/>
                    <a:lstStyle/>
                    <a:p>
                      <a:pPr algn="l" fontAlgn="ctr"/>
                      <a:r>
                        <a:rPr lang="en-US" sz="1400" b="0" i="0" u="none" strike="noStrike">
                          <a:solidFill>
                            <a:srgbClr val="000000"/>
                          </a:solidFill>
                          <a:effectLst/>
                          <a:latin typeface="Aptos Narrow"/>
                        </a:rPr>
                        <a:t>Thread Sensor</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Bobbin/Upper Thread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Bobbin/Upper Thread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Bobbin/Upper Thread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Bobbin/Upper Thread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Bobbin/Upper Thread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Bobbin/Upper Thread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7903684"/>
                  </a:ext>
                </a:extLst>
              </a:tr>
              <a:tr h="255805">
                <a:tc>
                  <a:txBody>
                    <a:bodyPr/>
                    <a:lstStyle/>
                    <a:p>
                      <a:pPr algn="l" fontAlgn="ctr"/>
                      <a:r>
                        <a:rPr lang="en-US" sz="1400" b="0" i="0" u="none" strike="noStrike">
                          <a:solidFill>
                            <a:srgbClr val="000000"/>
                          </a:solidFill>
                          <a:effectLst/>
                          <a:latin typeface="Aptos Narrow"/>
                        </a:rPr>
                        <a:t>Threading System</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Auto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Auto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Auto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Manual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Manual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Manual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6675687"/>
                  </a:ext>
                </a:extLst>
              </a:tr>
              <a:tr h="255805">
                <a:tc>
                  <a:txBody>
                    <a:bodyPr/>
                    <a:lstStyle/>
                    <a:p>
                      <a:pPr algn="l" fontAlgn="ctr"/>
                      <a:r>
                        <a:rPr lang="en-US" sz="1400" b="0" i="0" u="none" strike="noStrike">
                          <a:solidFill>
                            <a:srgbClr val="000000"/>
                          </a:solidFill>
                          <a:effectLst/>
                          <a:latin typeface="Aptos Narrow"/>
                        </a:rPr>
                        <a:t>Auto Thread Cutting</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9844831"/>
                  </a:ext>
                </a:extLst>
              </a:tr>
              <a:tr h="255805">
                <a:tc>
                  <a:txBody>
                    <a:bodyPr/>
                    <a:lstStyle/>
                    <a:p>
                      <a:pPr algn="l" fontAlgn="ctr"/>
                      <a:r>
                        <a:rPr lang="en-US" sz="1400" b="0" i="0" u="none" strike="noStrike">
                          <a:solidFill>
                            <a:srgbClr val="000000"/>
                          </a:solidFill>
                          <a:effectLst/>
                          <a:latin typeface="Aptos Narrow"/>
                        </a:rPr>
                        <a:t>Included Frames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8846810"/>
                  </a:ext>
                </a:extLst>
              </a:tr>
              <a:tr h="255805">
                <a:tc>
                  <a:txBody>
                    <a:bodyPr/>
                    <a:lstStyle/>
                    <a:p>
                      <a:pPr algn="l" fontAlgn="ctr"/>
                      <a:r>
                        <a:rPr lang="en-US" sz="1400" b="0" i="0" u="none" strike="noStrike">
                          <a:solidFill>
                            <a:srgbClr val="000000"/>
                          </a:solidFill>
                          <a:effectLst/>
                          <a:latin typeface="Aptos Narrow"/>
                        </a:rPr>
                        <a:t>Optional Frames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8887270"/>
                  </a:ext>
                </a:extLst>
              </a:tr>
              <a:tr h="255805">
                <a:tc>
                  <a:txBody>
                    <a:bodyPr/>
                    <a:lstStyle/>
                    <a:p>
                      <a:pPr algn="l" fontAlgn="ctr"/>
                      <a:r>
                        <a:rPr lang="en-US" sz="1400" b="0" i="0" u="none" strike="noStrike">
                          <a:solidFill>
                            <a:srgbClr val="000000"/>
                          </a:solidFill>
                          <a:effectLst/>
                          <a:latin typeface="Aptos Narrow"/>
                        </a:rPr>
                        <a:t>Magnetic Frames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8074400"/>
                  </a:ext>
                </a:extLst>
              </a:tr>
              <a:tr h="255805">
                <a:tc>
                  <a:txBody>
                    <a:bodyPr/>
                    <a:lstStyle/>
                    <a:p>
                      <a:pPr algn="l" fontAlgn="ctr"/>
                      <a:r>
                        <a:rPr lang="en-US" sz="1400" b="0" i="0" u="none" strike="noStrike">
                          <a:solidFill>
                            <a:srgbClr val="000000"/>
                          </a:solidFill>
                          <a:effectLst/>
                          <a:latin typeface="Aptos Narrow"/>
                        </a:rPr>
                        <a:t>Frame Detection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400" b="0" i="0" u="none" strike="noStrike">
                        <a:solidFill>
                          <a:srgbClr val="000000"/>
                        </a:solidFill>
                        <a:effectLst/>
                        <a:latin typeface="Aptos Narrow"/>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5714878"/>
                  </a:ext>
                </a:extLst>
              </a:tr>
              <a:tr h="255805">
                <a:tc>
                  <a:txBody>
                    <a:bodyPr/>
                    <a:lstStyle/>
                    <a:p>
                      <a:pPr algn="l" fontAlgn="ctr"/>
                      <a:r>
                        <a:rPr lang="en-US" sz="1400" b="0" i="0" u="none" strike="noStrike">
                          <a:solidFill>
                            <a:srgbClr val="000000"/>
                          </a:solidFill>
                          <a:effectLst/>
                          <a:latin typeface="Aptos Narrow"/>
                        </a:rPr>
                        <a:t>Live Camera Positioning</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8218593"/>
                  </a:ext>
                </a:extLst>
              </a:tr>
              <a:tr h="255805">
                <a:tc>
                  <a:txBody>
                    <a:bodyPr/>
                    <a:lstStyle/>
                    <a:p>
                      <a:pPr algn="l" fontAlgn="ctr"/>
                      <a:r>
                        <a:rPr lang="en-US" sz="1400" b="0" i="0" u="none" strike="noStrike">
                          <a:solidFill>
                            <a:srgbClr val="000000"/>
                          </a:solidFill>
                          <a:effectLst/>
                          <a:latin typeface="Aptos Narrow"/>
                        </a:rPr>
                        <a:t>Quilting </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87130214"/>
                  </a:ext>
                </a:extLst>
              </a:tr>
              <a:tr h="255805">
                <a:tc>
                  <a:txBody>
                    <a:bodyPr/>
                    <a:lstStyle/>
                    <a:p>
                      <a:pPr algn="l" fontAlgn="ctr"/>
                      <a:r>
                        <a:rPr lang="en-US" sz="1400" b="0" i="0" u="none" strike="noStrike">
                          <a:solidFill>
                            <a:srgbClr val="000000"/>
                          </a:solidFill>
                          <a:effectLst/>
                          <a:latin typeface="Aptos Narrow"/>
                        </a:rPr>
                        <a:t>Stand Included</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251298"/>
                  </a:ext>
                </a:extLst>
              </a:tr>
              <a:tr h="255805">
                <a:tc>
                  <a:txBody>
                    <a:bodyPr/>
                    <a:lstStyle/>
                    <a:p>
                      <a:pPr algn="l" fontAlgn="ctr"/>
                      <a:r>
                        <a:rPr lang="en-US" sz="1400" b="0" i="0" u="none" strike="noStrike">
                          <a:solidFill>
                            <a:srgbClr val="000000"/>
                          </a:solidFill>
                          <a:effectLst/>
                          <a:latin typeface="Aptos Narrow"/>
                        </a:rPr>
                        <a:t>Price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$3.8K</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$5.9K</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$7.2K</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$6.7K</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$6.1K</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$7.5K</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3441432"/>
                  </a:ext>
                </a:extLst>
              </a:tr>
              <a:tr h="255805">
                <a:tc>
                  <a:txBody>
                    <a:bodyPr/>
                    <a:lstStyle/>
                    <a:p>
                      <a:pPr algn="l" fontAlgn="ctr"/>
                      <a:r>
                        <a:rPr lang="en-US" sz="1400" b="0" i="0" u="none" strike="noStrike">
                          <a:solidFill>
                            <a:srgbClr val="000000"/>
                          </a:solidFill>
                          <a:effectLst/>
                          <a:latin typeface="Aptos Narrow"/>
                        </a:rPr>
                        <a:t>Software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Yes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b"/>
                      <a:r>
                        <a:rPr lang="en-US" sz="1400" b="0" i="0" u="none" strike="noStrike">
                          <a:solidFill>
                            <a:srgbClr val="000000"/>
                          </a:solidFill>
                          <a:effectLst/>
                          <a:latin typeface="Aptos Narrow"/>
                        </a:rPr>
                        <a:t>No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 - limited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ptos Narrow"/>
                        </a:rPr>
                        <a:t>Yes - limited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5672666"/>
                  </a:ext>
                </a:extLst>
              </a:tr>
            </a:tbl>
          </a:graphicData>
        </a:graphic>
      </p:graphicFrame>
    </p:spTree>
    <p:extLst>
      <p:ext uri="{BB962C8B-B14F-4D97-AF65-F5344CB8AC3E}">
        <p14:creationId xmlns:p14="http://schemas.microsoft.com/office/powerpoint/2010/main" val="1923079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E501C-AE83-6DD5-5306-5FD006CB6D5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CBD965-986A-7113-BF55-A7CCB272C7BA}"/>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7AB0D1BA-38D3-EAC4-F0FB-32AC8A451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4" name="TextBox 3">
            <a:extLst>
              <a:ext uri="{FF2B5EF4-FFF2-40B4-BE49-F238E27FC236}">
                <a16:creationId xmlns:a16="http://schemas.microsoft.com/office/drawing/2014/main" id="{CCF4AAD7-A6AD-AB44-7AC9-648CDC349AB4}"/>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Competitor Pricing Analysis </a:t>
            </a:r>
            <a:endParaRPr lang="en-US" sz="3600" b="1" spc="-150">
              <a:solidFill>
                <a:srgbClr val="FFFFFF"/>
              </a:solidFill>
              <a:latin typeface="Arial"/>
              <a:ea typeface="Arial Unicode MS"/>
              <a:cs typeface="Arial"/>
            </a:endParaRPr>
          </a:p>
        </p:txBody>
      </p:sp>
      <p:sp>
        <p:nvSpPr>
          <p:cNvPr id="5" name="Line 37">
            <a:extLst>
              <a:ext uri="{FF2B5EF4-FFF2-40B4-BE49-F238E27FC236}">
                <a16:creationId xmlns:a16="http://schemas.microsoft.com/office/drawing/2014/main" id="{6978DBB6-56D3-3562-07B9-145B37854BCE}"/>
              </a:ext>
            </a:extLst>
          </p:cNvPr>
          <p:cNvSpPr>
            <a:spLocks noChangeShapeType="1"/>
          </p:cNvSpPr>
          <p:nvPr/>
        </p:nvSpPr>
        <p:spPr bwMode="auto">
          <a:xfrm flipH="1" flipV="1">
            <a:off x="1528119" y="955417"/>
            <a:ext cx="12186" cy="5596609"/>
          </a:xfrm>
          <a:prstGeom prst="line">
            <a:avLst/>
          </a:prstGeom>
          <a:noFill/>
          <a:ln w="9525">
            <a:solidFill>
              <a:srgbClr val="808080"/>
            </a:solidFill>
            <a:round/>
            <a:headEnd/>
            <a:tailEn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pPr>
            <a:endParaRPr kumimoji="1" lang="es-CL" sz="1662">
              <a:solidFill>
                <a:srgbClr val="000000"/>
              </a:solidFill>
              <a:latin typeface="Arial" charset="0"/>
              <a:ea typeface="ＭＳ Ｐゴシック" pitchFamily="50" charset="-128"/>
            </a:endParaRPr>
          </a:p>
        </p:txBody>
      </p:sp>
      <p:sp>
        <p:nvSpPr>
          <p:cNvPr id="6" name="Line 7">
            <a:extLst>
              <a:ext uri="{FF2B5EF4-FFF2-40B4-BE49-F238E27FC236}">
                <a16:creationId xmlns:a16="http://schemas.microsoft.com/office/drawing/2014/main" id="{74514BF3-2AE5-C4D7-AA0E-F5F8AFA83CDC}"/>
              </a:ext>
            </a:extLst>
          </p:cNvPr>
          <p:cNvSpPr>
            <a:spLocks noChangeShapeType="1"/>
          </p:cNvSpPr>
          <p:nvPr/>
        </p:nvSpPr>
        <p:spPr bwMode="auto">
          <a:xfrm flipV="1">
            <a:off x="1603737" y="5146914"/>
            <a:ext cx="8912738" cy="0"/>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7" name="Line 9">
            <a:extLst>
              <a:ext uri="{FF2B5EF4-FFF2-40B4-BE49-F238E27FC236}">
                <a16:creationId xmlns:a16="http://schemas.microsoft.com/office/drawing/2014/main" id="{FA109EB7-E07E-AC45-A262-F7EF46939FBF}"/>
              </a:ext>
            </a:extLst>
          </p:cNvPr>
          <p:cNvSpPr>
            <a:spLocks noChangeShapeType="1"/>
          </p:cNvSpPr>
          <p:nvPr/>
        </p:nvSpPr>
        <p:spPr bwMode="auto">
          <a:xfrm>
            <a:off x="1615923" y="4538367"/>
            <a:ext cx="8912738" cy="0"/>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8" name="Line 10">
            <a:extLst>
              <a:ext uri="{FF2B5EF4-FFF2-40B4-BE49-F238E27FC236}">
                <a16:creationId xmlns:a16="http://schemas.microsoft.com/office/drawing/2014/main" id="{87BBB457-2605-A7AC-DF56-6CCBBDFFCF11}"/>
              </a:ext>
            </a:extLst>
          </p:cNvPr>
          <p:cNvSpPr>
            <a:spLocks noChangeShapeType="1"/>
          </p:cNvSpPr>
          <p:nvPr/>
        </p:nvSpPr>
        <p:spPr bwMode="auto">
          <a:xfrm>
            <a:off x="1615924" y="3884527"/>
            <a:ext cx="8912738" cy="0"/>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9" name="Line 11">
            <a:extLst>
              <a:ext uri="{FF2B5EF4-FFF2-40B4-BE49-F238E27FC236}">
                <a16:creationId xmlns:a16="http://schemas.microsoft.com/office/drawing/2014/main" id="{2410A12A-6EAA-34E4-3F1A-24C92E65B841}"/>
              </a:ext>
            </a:extLst>
          </p:cNvPr>
          <p:cNvSpPr>
            <a:spLocks noChangeShapeType="1"/>
          </p:cNvSpPr>
          <p:nvPr/>
        </p:nvSpPr>
        <p:spPr bwMode="auto">
          <a:xfrm>
            <a:off x="1615923" y="3206442"/>
            <a:ext cx="8900552" cy="15659"/>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10" name="Line 12">
            <a:extLst>
              <a:ext uri="{FF2B5EF4-FFF2-40B4-BE49-F238E27FC236}">
                <a16:creationId xmlns:a16="http://schemas.microsoft.com/office/drawing/2014/main" id="{CA0CF215-0469-7334-E862-0A8A3178EFE8}"/>
              </a:ext>
            </a:extLst>
          </p:cNvPr>
          <p:cNvSpPr>
            <a:spLocks noChangeShapeType="1"/>
          </p:cNvSpPr>
          <p:nvPr/>
        </p:nvSpPr>
        <p:spPr bwMode="auto">
          <a:xfrm flipV="1">
            <a:off x="1615923" y="2521828"/>
            <a:ext cx="8912738" cy="0"/>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sp>
        <p:nvSpPr>
          <p:cNvPr id="11" name="Text Box 72">
            <a:extLst>
              <a:ext uri="{FF2B5EF4-FFF2-40B4-BE49-F238E27FC236}">
                <a16:creationId xmlns:a16="http://schemas.microsoft.com/office/drawing/2014/main" id="{43C9E69A-C802-E0AC-F3E7-8A4AEBCD597C}"/>
              </a:ext>
            </a:extLst>
          </p:cNvPr>
          <p:cNvSpPr txBox="1">
            <a:spLocks noChangeArrowheads="1"/>
          </p:cNvSpPr>
          <p:nvPr/>
        </p:nvSpPr>
        <p:spPr bwMode="auto">
          <a:xfrm>
            <a:off x="2733294" y="949325"/>
            <a:ext cx="909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396" tIns="42198" rIns="84396" bIns="42198" anchor="ctr">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fontAlgn="base">
              <a:spcBef>
                <a:spcPct val="0"/>
              </a:spcBef>
              <a:spcAft>
                <a:spcPct val="0"/>
              </a:spcAft>
              <a:buNone/>
            </a:pPr>
            <a:r>
              <a:rPr lang="en-GB" altLang="ja-JP" sz="1477" b="1">
                <a:solidFill>
                  <a:srgbClr val="0070C0"/>
                </a:solidFill>
                <a:latin typeface="Calibri" pitchFamily="34" charset="0"/>
                <a:ea typeface="Arial Unicode MS" pitchFamily="34" charset="-128"/>
                <a:cs typeface="Arial Unicode MS" pitchFamily="34" charset="-128"/>
              </a:rPr>
              <a:t>BROTHER</a:t>
            </a:r>
            <a:endParaRPr lang="en-US" altLang="ja-JP" sz="1477" b="1">
              <a:solidFill>
                <a:srgbClr val="0070C0"/>
              </a:solidFill>
              <a:latin typeface="Calibri" pitchFamily="34" charset="0"/>
              <a:ea typeface="Arial Unicode MS" pitchFamily="34" charset="-128"/>
              <a:cs typeface="Arial Unicode MS" pitchFamily="34" charset="-128"/>
            </a:endParaRPr>
          </a:p>
        </p:txBody>
      </p:sp>
      <p:sp>
        <p:nvSpPr>
          <p:cNvPr id="12" name="9 Rectángulo">
            <a:extLst>
              <a:ext uri="{FF2B5EF4-FFF2-40B4-BE49-F238E27FC236}">
                <a16:creationId xmlns:a16="http://schemas.microsoft.com/office/drawing/2014/main" id="{4ADF1EA9-274B-1A9C-3D52-E52091C4F609}"/>
              </a:ext>
            </a:extLst>
          </p:cNvPr>
          <p:cNvSpPr>
            <a:spLocks noChangeArrowheads="1"/>
          </p:cNvSpPr>
          <p:nvPr/>
        </p:nvSpPr>
        <p:spPr bwMode="auto">
          <a:xfrm>
            <a:off x="5316216" y="968616"/>
            <a:ext cx="909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ctr">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algn="ctr" defTabSz="844083" fontAlgn="base">
              <a:spcBef>
                <a:spcPct val="0"/>
              </a:spcBef>
              <a:spcAft>
                <a:spcPct val="0"/>
              </a:spcAft>
              <a:buNone/>
            </a:pPr>
            <a:r>
              <a:rPr lang="en-GB" altLang="ja-JP" sz="1450" b="1">
                <a:solidFill>
                  <a:schemeClr val="accent2"/>
                </a:solidFill>
                <a:latin typeface="Calibri"/>
                <a:ea typeface="Arial Unicode MS"/>
                <a:cs typeface="Arial Unicode MS"/>
              </a:rPr>
              <a:t>RICOMA</a:t>
            </a:r>
          </a:p>
        </p:txBody>
      </p:sp>
      <p:sp>
        <p:nvSpPr>
          <p:cNvPr id="13" name="CuadroTexto 71">
            <a:extLst>
              <a:ext uri="{FF2B5EF4-FFF2-40B4-BE49-F238E27FC236}">
                <a16:creationId xmlns:a16="http://schemas.microsoft.com/office/drawing/2014/main" id="{7DD9FBD0-105E-11B1-CAD7-ECD77382483E}"/>
              </a:ext>
            </a:extLst>
          </p:cNvPr>
          <p:cNvSpPr txBox="1"/>
          <p:nvPr/>
        </p:nvSpPr>
        <p:spPr>
          <a:xfrm>
            <a:off x="645307" y="3083466"/>
            <a:ext cx="1272489"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a:t>$7K</a:t>
            </a:r>
            <a:endParaRPr lang="en-US" sz="1100"/>
          </a:p>
        </p:txBody>
      </p:sp>
      <p:sp>
        <p:nvSpPr>
          <p:cNvPr id="15" name="CuadroTexto 72">
            <a:extLst>
              <a:ext uri="{FF2B5EF4-FFF2-40B4-BE49-F238E27FC236}">
                <a16:creationId xmlns:a16="http://schemas.microsoft.com/office/drawing/2014/main" id="{C4C516FF-B0AA-CF0A-98D0-F15A37BB927A}"/>
              </a:ext>
            </a:extLst>
          </p:cNvPr>
          <p:cNvSpPr txBox="1"/>
          <p:nvPr/>
        </p:nvSpPr>
        <p:spPr>
          <a:xfrm>
            <a:off x="645307" y="4440596"/>
            <a:ext cx="1272489"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a:t>$5K</a:t>
            </a:r>
            <a:endParaRPr lang="en-US"/>
          </a:p>
        </p:txBody>
      </p:sp>
      <p:sp>
        <p:nvSpPr>
          <p:cNvPr id="16" name="CuadroTexto 73">
            <a:extLst>
              <a:ext uri="{FF2B5EF4-FFF2-40B4-BE49-F238E27FC236}">
                <a16:creationId xmlns:a16="http://schemas.microsoft.com/office/drawing/2014/main" id="{80E9ED92-9059-7663-0AA7-804A1533D924}"/>
              </a:ext>
            </a:extLst>
          </p:cNvPr>
          <p:cNvSpPr txBox="1"/>
          <p:nvPr/>
        </p:nvSpPr>
        <p:spPr>
          <a:xfrm>
            <a:off x="645307" y="5721749"/>
            <a:ext cx="1272489"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a:t>$3K</a:t>
            </a:r>
            <a:endParaRPr lang="en-US"/>
          </a:p>
        </p:txBody>
      </p:sp>
      <p:sp>
        <p:nvSpPr>
          <p:cNvPr id="17" name="Line 9">
            <a:extLst>
              <a:ext uri="{FF2B5EF4-FFF2-40B4-BE49-F238E27FC236}">
                <a16:creationId xmlns:a16="http://schemas.microsoft.com/office/drawing/2014/main" id="{88B2DA53-4C4B-9E0D-0076-3FBF37DA36C4}"/>
              </a:ext>
            </a:extLst>
          </p:cNvPr>
          <p:cNvSpPr>
            <a:spLocks noChangeShapeType="1"/>
          </p:cNvSpPr>
          <p:nvPr/>
        </p:nvSpPr>
        <p:spPr bwMode="auto">
          <a:xfrm flipV="1">
            <a:off x="1591550" y="5741936"/>
            <a:ext cx="8924925" cy="27049"/>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pic>
        <p:nvPicPr>
          <p:cNvPr id="19" name="Imagen 37">
            <a:extLst>
              <a:ext uri="{FF2B5EF4-FFF2-40B4-BE49-F238E27FC236}">
                <a16:creationId xmlns:a16="http://schemas.microsoft.com/office/drawing/2014/main" id="{54644A3F-6AD2-4410-B556-15A9BC87EC6E}"/>
              </a:ext>
            </a:extLst>
          </p:cNvPr>
          <p:cNvPicPr>
            <a:picLocks noChangeAspect="1"/>
          </p:cNvPicPr>
          <p:nvPr/>
        </p:nvPicPr>
        <p:blipFill>
          <a:blip r:embed="rId4"/>
          <a:stretch>
            <a:fillRect/>
          </a:stretch>
        </p:blipFill>
        <p:spPr>
          <a:xfrm>
            <a:off x="5476133" y="2316000"/>
            <a:ext cx="808689" cy="945444"/>
          </a:xfrm>
          <a:prstGeom prst="rect">
            <a:avLst/>
          </a:prstGeom>
        </p:spPr>
      </p:pic>
      <p:sp>
        <p:nvSpPr>
          <p:cNvPr id="21" name="CuadroTexto 42">
            <a:extLst>
              <a:ext uri="{FF2B5EF4-FFF2-40B4-BE49-F238E27FC236}">
                <a16:creationId xmlns:a16="http://schemas.microsoft.com/office/drawing/2014/main" id="{EB70EED2-BDE7-1670-97CA-5AB83D206C2B}"/>
              </a:ext>
            </a:extLst>
          </p:cNvPr>
          <p:cNvSpPr txBox="1"/>
          <p:nvPr/>
        </p:nvSpPr>
        <p:spPr>
          <a:xfrm>
            <a:off x="645307" y="1765901"/>
            <a:ext cx="1272489"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L" sz="1100"/>
              <a:t>$9K</a:t>
            </a:r>
          </a:p>
        </p:txBody>
      </p:sp>
      <p:sp>
        <p:nvSpPr>
          <p:cNvPr id="22" name="Line 11">
            <a:extLst>
              <a:ext uri="{FF2B5EF4-FFF2-40B4-BE49-F238E27FC236}">
                <a16:creationId xmlns:a16="http://schemas.microsoft.com/office/drawing/2014/main" id="{47087CA7-24A6-4832-6D15-2169CE24960F}"/>
              </a:ext>
            </a:extLst>
          </p:cNvPr>
          <p:cNvSpPr>
            <a:spLocks noChangeShapeType="1"/>
          </p:cNvSpPr>
          <p:nvPr/>
        </p:nvSpPr>
        <p:spPr bwMode="auto">
          <a:xfrm>
            <a:off x="1615923" y="1876769"/>
            <a:ext cx="8900552" cy="15659"/>
          </a:xfrm>
          <a:prstGeom prst="line">
            <a:avLst/>
          </a:prstGeom>
          <a:noFill/>
          <a:ln w="9525">
            <a:solidFill>
              <a:schemeClr val="bg1">
                <a:lumMod val="50000"/>
              </a:schemeClr>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44083" fontAlgn="base">
              <a:spcBef>
                <a:spcPct val="0"/>
              </a:spcBef>
              <a:spcAft>
                <a:spcPct val="0"/>
              </a:spcAft>
              <a:defRPr/>
            </a:pPr>
            <a:endParaRPr kumimoji="1" lang="en-GB" sz="1662">
              <a:solidFill>
                <a:srgbClr val="000000"/>
              </a:solidFill>
              <a:latin typeface="Arial" charset="0"/>
              <a:ea typeface="ＭＳ Ｐゴシック"/>
            </a:endParaRPr>
          </a:p>
        </p:txBody>
      </p:sp>
      <p:pic>
        <p:nvPicPr>
          <p:cNvPr id="24" name="Imagen 46">
            <a:extLst>
              <a:ext uri="{FF2B5EF4-FFF2-40B4-BE49-F238E27FC236}">
                <a16:creationId xmlns:a16="http://schemas.microsoft.com/office/drawing/2014/main" id="{3D08B3AD-8A58-449D-96A3-6AF09025F559}"/>
              </a:ext>
            </a:extLst>
          </p:cNvPr>
          <p:cNvPicPr>
            <a:picLocks noChangeAspect="1"/>
          </p:cNvPicPr>
          <p:nvPr/>
        </p:nvPicPr>
        <p:blipFill rotWithShape="1">
          <a:blip r:embed="rId5"/>
          <a:srcRect r="16565" b="6027"/>
          <a:stretch/>
        </p:blipFill>
        <p:spPr>
          <a:xfrm>
            <a:off x="2870249" y="2837915"/>
            <a:ext cx="882256" cy="1056112"/>
          </a:xfrm>
          <a:prstGeom prst="rect">
            <a:avLst/>
          </a:prstGeom>
        </p:spPr>
      </p:pic>
      <p:pic>
        <p:nvPicPr>
          <p:cNvPr id="25" name="Imagen 47">
            <a:extLst>
              <a:ext uri="{FF2B5EF4-FFF2-40B4-BE49-F238E27FC236}">
                <a16:creationId xmlns:a16="http://schemas.microsoft.com/office/drawing/2014/main" id="{A0AC1EE5-AFBD-48B5-8CC0-D1074D16130B}"/>
              </a:ext>
            </a:extLst>
          </p:cNvPr>
          <p:cNvPicPr>
            <a:picLocks noChangeAspect="1"/>
          </p:cNvPicPr>
          <p:nvPr/>
        </p:nvPicPr>
        <p:blipFill rotWithShape="1">
          <a:blip r:embed="rId6"/>
          <a:srcRect r="18934" b="6900"/>
          <a:stretch/>
        </p:blipFill>
        <p:spPr>
          <a:xfrm>
            <a:off x="3788234" y="1308936"/>
            <a:ext cx="939136" cy="1037847"/>
          </a:xfrm>
          <a:prstGeom prst="rect">
            <a:avLst/>
          </a:prstGeom>
        </p:spPr>
      </p:pic>
      <p:sp>
        <p:nvSpPr>
          <p:cNvPr id="26" name="テキスト ボックス 2">
            <a:extLst>
              <a:ext uri="{FF2B5EF4-FFF2-40B4-BE49-F238E27FC236}">
                <a16:creationId xmlns:a16="http://schemas.microsoft.com/office/drawing/2014/main" id="{0E0C1EBF-217F-4966-4661-FE56D0C66439}"/>
              </a:ext>
            </a:extLst>
          </p:cNvPr>
          <p:cNvSpPr txBox="1">
            <a:spLocks noChangeArrowheads="1"/>
          </p:cNvSpPr>
          <p:nvPr/>
        </p:nvSpPr>
        <p:spPr bwMode="auto">
          <a:xfrm>
            <a:off x="2997107" y="3836127"/>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fontAlgn="base">
              <a:spcBef>
                <a:spcPct val="0"/>
              </a:spcBef>
              <a:spcAft>
                <a:spcPct val="0"/>
              </a:spcAft>
              <a:buNone/>
            </a:pPr>
            <a:r>
              <a:rPr lang="en-US" altLang="ja-JP" sz="900" b="1">
                <a:solidFill>
                  <a:srgbClr val="000000"/>
                </a:solidFill>
                <a:latin typeface="Calibri" pitchFamily="34" charset="0"/>
                <a:ea typeface="Meiryo UI" pitchFamily="34" charset="-128"/>
                <a:cs typeface="Meiryo UI" pitchFamily="34" charset="-128"/>
              </a:rPr>
              <a:t>PR680W</a:t>
            </a:r>
          </a:p>
          <a:p>
            <a:pPr defTabSz="844083" fontAlgn="base">
              <a:spcBef>
                <a:spcPct val="0"/>
              </a:spcBef>
              <a:spcAft>
                <a:spcPct val="0"/>
              </a:spcAft>
              <a:buNone/>
            </a:pPr>
            <a:r>
              <a:rPr lang="en-US" altLang="ja-JP" sz="900" b="1">
                <a:solidFill>
                  <a:srgbClr val="000000"/>
                </a:solidFill>
                <a:latin typeface="Calibri"/>
                <a:ea typeface="Meiryo UI"/>
                <a:cs typeface="Meiryo UI" pitchFamily="34" charset="-128"/>
              </a:rPr>
              <a:t> </a:t>
            </a:r>
            <a:endParaRPr lang="en-US" altLang="ja-JP" sz="900" b="1" i="1">
              <a:solidFill>
                <a:srgbClr val="000000"/>
              </a:solidFill>
              <a:latin typeface="Calibri"/>
              <a:ea typeface="Meiryo UI"/>
              <a:cs typeface="Meiryo UI" pitchFamily="34" charset="-128"/>
            </a:endParaRPr>
          </a:p>
        </p:txBody>
      </p:sp>
      <p:sp>
        <p:nvSpPr>
          <p:cNvPr id="27" name="テキスト ボックス 2">
            <a:extLst>
              <a:ext uri="{FF2B5EF4-FFF2-40B4-BE49-F238E27FC236}">
                <a16:creationId xmlns:a16="http://schemas.microsoft.com/office/drawing/2014/main" id="{A424F376-7D12-7C26-03BA-D5217AEBD707}"/>
              </a:ext>
            </a:extLst>
          </p:cNvPr>
          <p:cNvSpPr txBox="1">
            <a:spLocks noChangeArrowheads="1"/>
          </p:cNvSpPr>
          <p:nvPr/>
        </p:nvSpPr>
        <p:spPr bwMode="auto">
          <a:xfrm>
            <a:off x="3935737" y="2308504"/>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fontAlgn="base">
              <a:spcBef>
                <a:spcPct val="0"/>
              </a:spcBef>
              <a:spcAft>
                <a:spcPct val="0"/>
              </a:spcAft>
              <a:buNone/>
            </a:pPr>
            <a:r>
              <a:rPr lang="en-US" altLang="ja-JP" sz="900" b="1">
                <a:solidFill>
                  <a:srgbClr val="000000"/>
                </a:solidFill>
                <a:latin typeface="Calibri" pitchFamily="34" charset="0"/>
                <a:ea typeface="Meiryo UI" pitchFamily="34" charset="-128"/>
                <a:cs typeface="Meiryo UI" pitchFamily="34" charset="-128"/>
              </a:rPr>
              <a:t>PR1055X</a:t>
            </a:r>
          </a:p>
          <a:p>
            <a:pPr defTabSz="844083" fontAlgn="base">
              <a:spcBef>
                <a:spcPct val="0"/>
              </a:spcBef>
              <a:spcAft>
                <a:spcPct val="0"/>
              </a:spcAft>
              <a:buNone/>
            </a:pPr>
            <a:endParaRPr lang="en-US" altLang="ja-JP" sz="900" b="1">
              <a:solidFill>
                <a:srgbClr val="000000"/>
              </a:solidFill>
              <a:latin typeface="Calibri" pitchFamily="34" charset="0"/>
              <a:ea typeface="Meiryo UI" pitchFamily="34" charset="-128"/>
              <a:cs typeface="Meiryo UI" pitchFamily="34" charset="-128"/>
            </a:endParaRPr>
          </a:p>
        </p:txBody>
      </p:sp>
      <p:sp>
        <p:nvSpPr>
          <p:cNvPr id="28" name="テキスト ボックス 2">
            <a:extLst>
              <a:ext uri="{FF2B5EF4-FFF2-40B4-BE49-F238E27FC236}">
                <a16:creationId xmlns:a16="http://schemas.microsoft.com/office/drawing/2014/main" id="{A460D5D2-85C4-A495-184E-DEDF665A3BB3}"/>
              </a:ext>
            </a:extLst>
          </p:cNvPr>
          <p:cNvSpPr txBox="1">
            <a:spLocks noChangeArrowheads="1"/>
          </p:cNvSpPr>
          <p:nvPr/>
        </p:nvSpPr>
        <p:spPr bwMode="auto">
          <a:xfrm>
            <a:off x="5473888" y="3241065"/>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fontAlgn="base">
              <a:spcBef>
                <a:spcPct val="0"/>
              </a:spcBef>
              <a:spcAft>
                <a:spcPct val="0"/>
              </a:spcAft>
              <a:buNone/>
            </a:pPr>
            <a:r>
              <a:rPr lang="en-US" altLang="ja-JP" sz="900" b="1">
                <a:solidFill>
                  <a:srgbClr val="000000"/>
                </a:solidFill>
                <a:latin typeface="Calibri" pitchFamily="34" charset="0"/>
                <a:ea typeface="Meiryo UI" pitchFamily="34" charset="-128"/>
                <a:cs typeface="Meiryo UI" pitchFamily="34" charset="-128"/>
              </a:rPr>
              <a:t>EM 1010</a:t>
            </a:r>
          </a:p>
          <a:p>
            <a:pPr defTabSz="844083" fontAlgn="base">
              <a:spcBef>
                <a:spcPct val="0"/>
              </a:spcBef>
              <a:spcAft>
                <a:spcPct val="0"/>
              </a:spcAft>
              <a:buNone/>
            </a:pPr>
            <a:r>
              <a:rPr lang="en-US" altLang="ja-JP" sz="900" b="1">
                <a:solidFill>
                  <a:srgbClr val="000000"/>
                </a:solidFill>
                <a:latin typeface="Calibri"/>
                <a:ea typeface="Meiryo UI"/>
                <a:cs typeface="Meiryo UI" pitchFamily="34" charset="-128"/>
              </a:rPr>
              <a:t>$6.7K</a:t>
            </a:r>
            <a:endParaRPr lang="en-US" altLang="ja-JP" sz="900" b="1" i="1">
              <a:solidFill>
                <a:srgbClr val="000000"/>
              </a:solidFill>
              <a:latin typeface="Calibri" pitchFamily="34" charset="0"/>
              <a:ea typeface="Meiryo UI" pitchFamily="34" charset="-128"/>
              <a:cs typeface="Meiryo UI" pitchFamily="34" charset="-128"/>
            </a:endParaRPr>
          </a:p>
        </p:txBody>
      </p:sp>
      <p:sp>
        <p:nvSpPr>
          <p:cNvPr id="31" name="9 Rectángulo">
            <a:extLst>
              <a:ext uri="{FF2B5EF4-FFF2-40B4-BE49-F238E27FC236}">
                <a16:creationId xmlns:a16="http://schemas.microsoft.com/office/drawing/2014/main" id="{27E87711-C92B-8381-0D15-27423066C185}"/>
              </a:ext>
            </a:extLst>
          </p:cNvPr>
          <p:cNvSpPr>
            <a:spLocks noChangeArrowheads="1"/>
          </p:cNvSpPr>
          <p:nvPr/>
        </p:nvSpPr>
        <p:spPr bwMode="auto">
          <a:xfrm>
            <a:off x="6928172" y="943165"/>
            <a:ext cx="1473903" cy="3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algn="ctr" defTabSz="844083">
              <a:spcBef>
                <a:spcPct val="0"/>
              </a:spcBef>
              <a:spcAft>
                <a:spcPct val="0"/>
              </a:spcAft>
              <a:buNone/>
            </a:pPr>
            <a:r>
              <a:rPr lang="en-GB" altLang="ja-JP" sz="1450" b="1">
                <a:solidFill>
                  <a:srgbClr val="FF0000"/>
                </a:solidFill>
                <a:latin typeface="Calibri"/>
                <a:ea typeface="Arial Unicode MS"/>
                <a:cs typeface="Arial Unicode MS"/>
              </a:rPr>
              <a:t>Happy HCH- 701</a:t>
            </a:r>
            <a:endParaRPr lang="en-US">
              <a:solidFill>
                <a:srgbClr val="FF0000"/>
              </a:solidFill>
              <a:cs typeface="Tahoma"/>
            </a:endParaRPr>
          </a:p>
        </p:txBody>
      </p:sp>
      <p:sp>
        <p:nvSpPr>
          <p:cNvPr id="36" name="9 Rectángulo">
            <a:extLst>
              <a:ext uri="{FF2B5EF4-FFF2-40B4-BE49-F238E27FC236}">
                <a16:creationId xmlns:a16="http://schemas.microsoft.com/office/drawing/2014/main" id="{C0D52C0C-BDD1-0DA7-F470-F19C062799A3}"/>
              </a:ext>
            </a:extLst>
          </p:cNvPr>
          <p:cNvSpPr>
            <a:spLocks noChangeArrowheads="1"/>
          </p:cNvSpPr>
          <p:nvPr/>
        </p:nvSpPr>
        <p:spPr bwMode="auto">
          <a:xfrm>
            <a:off x="8922347" y="940754"/>
            <a:ext cx="977896" cy="3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ctr">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algn="ctr" defTabSz="844083">
              <a:spcBef>
                <a:spcPct val="0"/>
              </a:spcBef>
              <a:spcAft>
                <a:spcPct val="0"/>
              </a:spcAft>
              <a:buNone/>
            </a:pPr>
            <a:r>
              <a:rPr lang="en-GB" altLang="ja-JP" sz="1450" b="1">
                <a:solidFill>
                  <a:schemeClr val="bg2">
                    <a:lumMod val="49000"/>
                  </a:schemeClr>
                </a:solidFill>
                <a:latin typeface="Calibri"/>
                <a:ea typeface="Arial Unicode MS"/>
                <a:cs typeface="Arial Unicode MS"/>
              </a:rPr>
              <a:t>Tajima SAI</a:t>
            </a:r>
            <a:endParaRPr lang="en-US">
              <a:solidFill>
                <a:schemeClr val="bg2">
                  <a:lumMod val="49000"/>
                </a:schemeClr>
              </a:solidFill>
              <a:cs typeface="Tahoma"/>
            </a:endParaRPr>
          </a:p>
        </p:txBody>
      </p:sp>
      <p:pic>
        <p:nvPicPr>
          <p:cNvPr id="37" name="Imagen 60">
            <a:extLst>
              <a:ext uri="{FF2B5EF4-FFF2-40B4-BE49-F238E27FC236}">
                <a16:creationId xmlns:a16="http://schemas.microsoft.com/office/drawing/2014/main" id="{904418AC-C906-477C-ACCC-8043F02D4680}"/>
              </a:ext>
            </a:extLst>
          </p:cNvPr>
          <p:cNvPicPr>
            <a:picLocks noChangeAspect="1"/>
          </p:cNvPicPr>
          <p:nvPr/>
        </p:nvPicPr>
        <p:blipFill>
          <a:blip r:embed="rId7"/>
          <a:stretch>
            <a:fillRect/>
          </a:stretch>
        </p:blipFill>
        <p:spPr>
          <a:xfrm>
            <a:off x="7297773" y="2675357"/>
            <a:ext cx="798956" cy="927555"/>
          </a:xfrm>
          <a:prstGeom prst="rect">
            <a:avLst/>
          </a:prstGeom>
        </p:spPr>
      </p:pic>
      <p:sp>
        <p:nvSpPr>
          <p:cNvPr id="39" name="テキスト ボックス 2">
            <a:extLst>
              <a:ext uri="{FF2B5EF4-FFF2-40B4-BE49-F238E27FC236}">
                <a16:creationId xmlns:a16="http://schemas.microsoft.com/office/drawing/2014/main" id="{70D0188F-8C74-5F0F-46E3-66888073B08B}"/>
              </a:ext>
            </a:extLst>
          </p:cNvPr>
          <p:cNvSpPr txBox="1">
            <a:spLocks noChangeArrowheads="1"/>
          </p:cNvSpPr>
          <p:nvPr/>
        </p:nvSpPr>
        <p:spPr bwMode="auto">
          <a:xfrm>
            <a:off x="7297722" y="3571666"/>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fontAlgn="base">
              <a:spcBef>
                <a:spcPct val="0"/>
              </a:spcBef>
              <a:spcAft>
                <a:spcPct val="0"/>
              </a:spcAft>
              <a:buNone/>
            </a:pPr>
            <a:r>
              <a:rPr lang="en-US" altLang="ja-JP" sz="900" b="1">
                <a:solidFill>
                  <a:srgbClr val="000000"/>
                </a:solidFill>
                <a:latin typeface="Calibri" pitchFamily="34" charset="0"/>
                <a:ea typeface="Meiryo UI" pitchFamily="34" charset="-128"/>
                <a:cs typeface="Meiryo UI" pitchFamily="34" charset="-128"/>
              </a:rPr>
              <a:t>HCH-701P</a:t>
            </a:r>
          </a:p>
          <a:p>
            <a:pPr defTabSz="844083" fontAlgn="base">
              <a:spcBef>
                <a:spcPct val="0"/>
              </a:spcBef>
              <a:spcAft>
                <a:spcPct val="0"/>
              </a:spcAft>
              <a:buNone/>
            </a:pPr>
            <a:r>
              <a:rPr lang="en-US" altLang="ja-JP" sz="900" b="1">
                <a:solidFill>
                  <a:srgbClr val="000000"/>
                </a:solidFill>
                <a:latin typeface="Calibri"/>
                <a:ea typeface="Meiryo UI"/>
                <a:cs typeface="Meiryo UI" pitchFamily="34" charset="-128"/>
              </a:rPr>
              <a:t>$6.1K</a:t>
            </a:r>
            <a:endParaRPr lang="en-US" altLang="ja-JP" sz="900" b="1" i="1">
              <a:solidFill>
                <a:srgbClr val="000000"/>
              </a:solidFill>
              <a:latin typeface="Calibri" pitchFamily="34" charset="0"/>
              <a:ea typeface="Meiryo UI" pitchFamily="34" charset="-128"/>
              <a:cs typeface="Meiryo UI" pitchFamily="34" charset="-128"/>
            </a:endParaRPr>
          </a:p>
        </p:txBody>
      </p:sp>
      <p:pic>
        <p:nvPicPr>
          <p:cNvPr id="41" name="Picture 40" descr="Juki Tajima SAI Eight Needle Embroidery Machine">
            <a:extLst>
              <a:ext uri="{FF2B5EF4-FFF2-40B4-BE49-F238E27FC236}">
                <a16:creationId xmlns:a16="http://schemas.microsoft.com/office/drawing/2014/main" id="{7464DF0E-20D1-E810-58D4-6B9B33C3F54A}"/>
              </a:ext>
            </a:extLst>
          </p:cNvPr>
          <p:cNvPicPr>
            <a:picLocks noChangeAspect="1"/>
          </p:cNvPicPr>
          <p:nvPr/>
        </p:nvPicPr>
        <p:blipFill>
          <a:blip r:embed="rId8"/>
          <a:stretch>
            <a:fillRect/>
          </a:stretch>
        </p:blipFill>
        <p:spPr>
          <a:xfrm>
            <a:off x="8847881" y="1734273"/>
            <a:ext cx="958770" cy="929834"/>
          </a:xfrm>
          <a:prstGeom prst="rect">
            <a:avLst/>
          </a:prstGeom>
        </p:spPr>
      </p:pic>
      <p:sp>
        <p:nvSpPr>
          <p:cNvPr id="42" name="テキスト ボックス 2">
            <a:extLst>
              <a:ext uri="{FF2B5EF4-FFF2-40B4-BE49-F238E27FC236}">
                <a16:creationId xmlns:a16="http://schemas.microsoft.com/office/drawing/2014/main" id="{7C079EAD-80FA-A8F8-45E8-B7D19424B0DC}"/>
              </a:ext>
            </a:extLst>
          </p:cNvPr>
          <p:cNvSpPr txBox="1">
            <a:spLocks noChangeArrowheads="1"/>
          </p:cNvSpPr>
          <p:nvPr/>
        </p:nvSpPr>
        <p:spPr bwMode="auto">
          <a:xfrm>
            <a:off x="9038747" y="2655336"/>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fontAlgn="base">
              <a:spcBef>
                <a:spcPct val="0"/>
              </a:spcBef>
              <a:spcAft>
                <a:spcPct val="0"/>
              </a:spcAft>
              <a:buNone/>
            </a:pPr>
            <a:r>
              <a:rPr lang="en-US" altLang="ja-JP" sz="900" b="1">
                <a:solidFill>
                  <a:srgbClr val="000000"/>
                </a:solidFill>
                <a:latin typeface="Calibri"/>
                <a:ea typeface="Meiryo UI"/>
                <a:cs typeface="Meiryo UI" pitchFamily="34" charset="-128"/>
              </a:rPr>
              <a:t>Tajima Sai</a:t>
            </a:r>
            <a:endParaRPr lang="en-US" altLang="ja-JP" sz="900" b="1">
              <a:solidFill>
                <a:srgbClr val="000000"/>
              </a:solidFill>
              <a:latin typeface="Calibri" pitchFamily="34" charset="0"/>
              <a:ea typeface="Meiryo UI" pitchFamily="34" charset="-128"/>
              <a:cs typeface="Meiryo UI" pitchFamily="34" charset="-128"/>
            </a:endParaRPr>
          </a:p>
          <a:p>
            <a:pPr defTabSz="844083" fontAlgn="base">
              <a:spcBef>
                <a:spcPct val="0"/>
              </a:spcBef>
              <a:spcAft>
                <a:spcPct val="0"/>
              </a:spcAft>
              <a:buNone/>
            </a:pPr>
            <a:r>
              <a:rPr lang="en-US" altLang="ja-JP" sz="900" b="1">
                <a:solidFill>
                  <a:srgbClr val="000000"/>
                </a:solidFill>
                <a:latin typeface="Calibri"/>
                <a:ea typeface="Meiryo UI"/>
                <a:cs typeface="Meiryo UI" pitchFamily="34" charset="-128"/>
              </a:rPr>
              <a:t>$7.5K</a:t>
            </a:r>
            <a:endParaRPr lang="en-US" altLang="ja-JP" sz="900" b="1" i="1">
              <a:solidFill>
                <a:srgbClr val="000000"/>
              </a:solidFill>
              <a:latin typeface="Calibri" pitchFamily="34" charset="0"/>
              <a:ea typeface="Meiryo UI" pitchFamily="34" charset="-128"/>
              <a:cs typeface="Meiryo UI" pitchFamily="34" charset="-128"/>
            </a:endParaRPr>
          </a:p>
        </p:txBody>
      </p:sp>
      <p:sp>
        <p:nvSpPr>
          <p:cNvPr id="43" name="テキスト ボックス 2">
            <a:extLst>
              <a:ext uri="{FF2B5EF4-FFF2-40B4-BE49-F238E27FC236}">
                <a16:creationId xmlns:a16="http://schemas.microsoft.com/office/drawing/2014/main" id="{CE2AA4FB-3C65-3FCB-14D0-AF085707322E}"/>
              </a:ext>
            </a:extLst>
          </p:cNvPr>
          <p:cNvSpPr txBox="1">
            <a:spLocks noChangeArrowheads="1"/>
          </p:cNvSpPr>
          <p:nvPr/>
        </p:nvSpPr>
        <p:spPr bwMode="auto">
          <a:xfrm>
            <a:off x="2307449" y="5480696"/>
            <a:ext cx="8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spcBef>
                <a:spcPct val="20000"/>
              </a:spcBef>
              <a:buChar char="•"/>
              <a:defRPr kumimoji="1" sz="2800" kern="1200">
                <a:solidFill>
                  <a:schemeClr val="tx1"/>
                </a:solidFill>
                <a:latin typeface="Tahoma" pitchFamily="34" charset="0"/>
                <a:ea typeface="ＭＳ Ｐゴシック" pitchFamily="34" charset="-128"/>
                <a:cs typeface="+mn-cs"/>
              </a:defRPr>
            </a:lvl1pPr>
            <a:lvl2pPr marL="742950" indent="-285750" algn="l" defTabSz="914400" rtl="0" eaLnBrk="1" latinLnBrk="0" hangingPunct="1">
              <a:spcBef>
                <a:spcPct val="20000"/>
              </a:spcBef>
              <a:buChar char="–"/>
              <a:defRPr kumimoji="1" sz="2600" kern="1200">
                <a:solidFill>
                  <a:schemeClr val="tx1"/>
                </a:solidFill>
                <a:latin typeface="Tahoma" pitchFamily="34" charset="0"/>
                <a:ea typeface="ＭＳ Ｐゴシック" pitchFamily="34" charset="-128"/>
                <a:cs typeface="+mn-cs"/>
              </a:defRPr>
            </a:lvl2pPr>
            <a:lvl3pPr marL="1143000" indent="-228600" algn="l" defTabSz="914400" rtl="0" eaLnBrk="1" latinLnBrk="0" hangingPunct="1">
              <a:spcBef>
                <a:spcPct val="20000"/>
              </a:spcBef>
              <a:buChar char="•"/>
              <a:defRPr kumimoji="1" sz="2400" kern="1200">
                <a:solidFill>
                  <a:schemeClr val="tx1"/>
                </a:solidFill>
                <a:latin typeface="Tahoma" pitchFamily="34" charset="0"/>
                <a:ea typeface="ＭＳ Ｐゴシック" pitchFamily="34" charset="-128"/>
                <a:cs typeface="+mn-cs"/>
              </a:defRPr>
            </a:lvl3pPr>
            <a:lvl4pPr marL="16002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4pPr>
            <a:lvl5pPr marL="2057400" indent="-228600" algn="l" defTabSz="914400" rtl="0" eaLnBrk="1" latinLnBrk="0" hangingPunct="1">
              <a:spcBef>
                <a:spcPct val="20000"/>
              </a:spcBef>
              <a:buChar char="»"/>
              <a:defRPr kumimoji="1" sz="2000" kern="1200">
                <a:solidFill>
                  <a:schemeClr val="tx1"/>
                </a:solidFill>
                <a:latin typeface="Tahoma" pitchFamily="34" charset="0"/>
                <a:ea typeface="ＭＳ Ｐゴシック" pitchFamily="34" charset="-128"/>
                <a:cs typeface="+mn-cs"/>
              </a:defRPr>
            </a:lvl5pPr>
            <a:lvl6pPr marL="25146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6pPr>
            <a:lvl7pPr marL="29718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7pPr>
            <a:lvl8pPr marL="34290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8pPr>
            <a:lvl9pPr marL="3886200" indent="-228600" algn="l" defTabSz="914400" rtl="0" eaLnBrk="0" fontAlgn="base" latinLnBrk="0" hangingPunct="0">
              <a:spcBef>
                <a:spcPct val="20000"/>
              </a:spcBef>
              <a:spcAft>
                <a:spcPct val="0"/>
              </a:spcAft>
              <a:buChar char="»"/>
              <a:defRPr kumimoji="1" sz="2000" kern="1200">
                <a:solidFill>
                  <a:schemeClr val="tx1"/>
                </a:solidFill>
                <a:latin typeface="Tahoma" pitchFamily="34" charset="0"/>
                <a:ea typeface="ＭＳ Ｐゴシック" pitchFamily="34" charset="-128"/>
                <a:cs typeface="+mn-cs"/>
              </a:defRPr>
            </a:lvl9pPr>
          </a:lstStyle>
          <a:p>
            <a:pPr defTabSz="844083" fontAlgn="base">
              <a:spcBef>
                <a:spcPct val="0"/>
              </a:spcBef>
              <a:spcAft>
                <a:spcPct val="0"/>
              </a:spcAft>
              <a:buNone/>
            </a:pPr>
            <a:r>
              <a:rPr lang="en-US" altLang="ja-JP" sz="900" b="1">
                <a:solidFill>
                  <a:srgbClr val="000000"/>
                </a:solidFill>
                <a:latin typeface="Calibri"/>
                <a:ea typeface="Meiryo UI"/>
                <a:cs typeface="Meiryo UI" pitchFamily="34" charset="-128"/>
              </a:rPr>
              <a:t>PRS100</a:t>
            </a:r>
            <a:endParaRPr lang="en-US" altLang="ja-JP" sz="900" b="1">
              <a:solidFill>
                <a:srgbClr val="000000"/>
              </a:solidFill>
              <a:latin typeface="Calibri" pitchFamily="34" charset="0"/>
              <a:ea typeface="Meiryo UI" pitchFamily="34" charset="-128"/>
              <a:cs typeface="Meiryo UI" pitchFamily="34" charset="-128"/>
            </a:endParaRPr>
          </a:p>
          <a:p>
            <a:pPr defTabSz="844083" fontAlgn="base">
              <a:spcBef>
                <a:spcPct val="0"/>
              </a:spcBef>
              <a:spcAft>
                <a:spcPct val="0"/>
              </a:spcAft>
              <a:buNone/>
            </a:pPr>
            <a:r>
              <a:rPr lang="en-US" altLang="ja-JP" sz="900" b="1">
                <a:solidFill>
                  <a:srgbClr val="000000"/>
                </a:solidFill>
                <a:latin typeface="Calibri"/>
                <a:ea typeface="Meiryo UI"/>
                <a:cs typeface="Meiryo UI" pitchFamily="34" charset="-128"/>
              </a:rPr>
              <a:t> </a:t>
            </a:r>
            <a:endParaRPr lang="en-US" altLang="ja-JP" sz="900" b="1" i="1">
              <a:solidFill>
                <a:srgbClr val="000000"/>
              </a:solidFill>
              <a:latin typeface="Calibri"/>
              <a:ea typeface="Meiryo UI"/>
              <a:cs typeface="Meiryo UI" pitchFamily="34" charset="-128"/>
            </a:endParaRPr>
          </a:p>
        </p:txBody>
      </p:sp>
      <p:pic>
        <p:nvPicPr>
          <p:cNvPr id="44" name="Picture 43" descr="Single-Needle Embroidery Machine">
            <a:extLst>
              <a:ext uri="{FF2B5EF4-FFF2-40B4-BE49-F238E27FC236}">
                <a16:creationId xmlns:a16="http://schemas.microsoft.com/office/drawing/2014/main" id="{B5B6812D-3CF4-78CF-33BD-7158C3C34E18}"/>
              </a:ext>
            </a:extLst>
          </p:cNvPr>
          <p:cNvPicPr>
            <a:picLocks noChangeAspect="1"/>
          </p:cNvPicPr>
          <p:nvPr/>
        </p:nvPicPr>
        <p:blipFill>
          <a:blip r:embed="rId9"/>
          <a:stretch>
            <a:fillRect/>
          </a:stretch>
        </p:blipFill>
        <p:spPr>
          <a:xfrm>
            <a:off x="2129742" y="4497728"/>
            <a:ext cx="920188" cy="987707"/>
          </a:xfrm>
          <a:prstGeom prst="rect">
            <a:avLst/>
          </a:prstGeom>
        </p:spPr>
      </p:pic>
    </p:spTree>
    <p:extLst>
      <p:ext uri="{BB962C8B-B14F-4D97-AF65-F5344CB8AC3E}">
        <p14:creationId xmlns:p14="http://schemas.microsoft.com/office/powerpoint/2010/main" val="3913289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9C500-4A26-2F9D-1703-9BC80823094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B38F5CA-8619-3F34-345F-7925072F2E23}"/>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1930887F-822B-B8CB-E5CD-1323BD478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4" name="TextBox 3">
            <a:extLst>
              <a:ext uri="{FF2B5EF4-FFF2-40B4-BE49-F238E27FC236}">
                <a16:creationId xmlns:a16="http://schemas.microsoft.com/office/drawing/2014/main" id="{CFBCE505-04D4-2208-D594-A70E61373552}"/>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Demand Generation </a:t>
            </a:r>
            <a:endParaRPr lang="en-US"/>
          </a:p>
        </p:txBody>
      </p:sp>
      <p:sp>
        <p:nvSpPr>
          <p:cNvPr id="7" name="TextBox 10">
            <a:extLst>
              <a:ext uri="{FF2B5EF4-FFF2-40B4-BE49-F238E27FC236}">
                <a16:creationId xmlns:a16="http://schemas.microsoft.com/office/drawing/2014/main" id="{FA439406-57ED-32FB-86A0-C06D5AF90624}"/>
              </a:ext>
            </a:extLst>
          </p:cNvPr>
          <p:cNvSpPr txBox="1"/>
          <p:nvPr/>
        </p:nvSpPr>
        <p:spPr>
          <a:xfrm>
            <a:off x="295744" y="993937"/>
            <a:ext cx="4515209"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atin typeface="Arial"/>
              </a:rPr>
              <a:t>Dealer Outreach</a:t>
            </a:r>
            <a:endParaRPr lang="en-US"/>
          </a:p>
        </p:txBody>
      </p:sp>
      <p:sp>
        <p:nvSpPr>
          <p:cNvPr id="5" name="Retângulo: Cantos Arredondados 3">
            <a:extLst>
              <a:ext uri="{FF2B5EF4-FFF2-40B4-BE49-F238E27FC236}">
                <a16:creationId xmlns:a16="http://schemas.microsoft.com/office/drawing/2014/main" id="{3C3104FA-7A3F-4040-8B4C-EB57CFFA4F94}"/>
              </a:ext>
            </a:extLst>
          </p:cNvPr>
          <p:cNvSpPr/>
          <p:nvPr/>
        </p:nvSpPr>
        <p:spPr>
          <a:xfrm>
            <a:off x="153355" y="5972247"/>
            <a:ext cx="2033339" cy="468000"/>
          </a:xfrm>
          <a:prstGeom prst="roundRect">
            <a:avLst/>
          </a:prstGeom>
          <a:solidFill>
            <a:srgbClr val="F77A1F"/>
          </a:solidFill>
          <a:ln>
            <a:noFill/>
          </a:ln>
          <a:effectLst>
            <a:outerShdw blurRad="50800" dist="127000" dir="8100000" algn="tr"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solidFill>
                  <a:schemeClr val="bg1"/>
                </a:solidFill>
                <a:latin typeface="Montserrat" pitchFamily="2" charset="0"/>
              </a:rPr>
              <a:t>Step A</a:t>
            </a:r>
          </a:p>
        </p:txBody>
      </p:sp>
      <p:sp>
        <p:nvSpPr>
          <p:cNvPr id="6" name="CaixaDeTexto 5">
            <a:extLst>
              <a:ext uri="{FF2B5EF4-FFF2-40B4-BE49-F238E27FC236}">
                <a16:creationId xmlns:a16="http://schemas.microsoft.com/office/drawing/2014/main" id="{9EF03578-B0CA-8D61-6F8D-5DEA54143C33}"/>
              </a:ext>
            </a:extLst>
          </p:cNvPr>
          <p:cNvSpPr txBox="1"/>
          <p:nvPr/>
        </p:nvSpPr>
        <p:spPr>
          <a:xfrm>
            <a:off x="615139" y="3735435"/>
            <a:ext cx="623889" cy="584775"/>
          </a:xfrm>
          <a:prstGeom prst="rect">
            <a:avLst/>
          </a:prstGeom>
          <a:noFill/>
        </p:spPr>
        <p:txBody>
          <a:bodyPr wrap="non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rgbClr val="F77A1F"/>
                </a:solidFill>
                <a:latin typeface="Montserrat" pitchFamily="2" charset="0"/>
              </a:rPr>
              <a:t>01</a:t>
            </a:r>
          </a:p>
        </p:txBody>
      </p:sp>
      <p:pic>
        <p:nvPicPr>
          <p:cNvPr id="8" name="Gráfico 6" descr="Caixa de entrada estrutura de tópicos">
            <a:extLst>
              <a:ext uri="{FF2B5EF4-FFF2-40B4-BE49-F238E27FC236}">
                <a16:creationId xmlns:a16="http://schemas.microsoft.com/office/drawing/2014/main" id="{2E25F487-018A-EB3D-EA2D-9AA14EB353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7983" y="4298528"/>
            <a:ext cx="498199" cy="498199"/>
          </a:xfrm>
          <a:prstGeom prst="rect">
            <a:avLst/>
          </a:prstGeom>
        </p:spPr>
      </p:pic>
      <p:sp>
        <p:nvSpPr>
          <p:cNvPr id="9" name="Retângulo 7">
            <a:extLst>
              <a:ext uri="{FF2B5EF4-FFF2-40B4-BE49-F238E27FC236}">
                <a16:creationId xmlns:a16="http://schemas.microsoft.com/office/drawing/2014/main" id="{D18F2006-CE6A-3618-72F0-D390624D894E}"/>
              </a:ext>
            </a:extLst>
          </p:cNvPr>
          <p:cNvSpPr/>
          <p:nvPr/>
        </p:nvSpPr>
        <p:spPr>
          <a:xfrm>
            <a:off x="1" y="4880048"/>
            <a:ext cx="2513072" cy="1041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solidFill>
                  <a:schemeClr val="tx1">
                    <a:lumMod val="85000"/>
                    <a:lumOff val="15000"/>
                  </a:schemeClr>
                </a:solidFill>
                <a:latin typeface="Montserrat" pitchFamily="2" charset="0"/>
              </a:rPr>
              <a:t>Identify Target Accounts: Use data and insights to select high-value accounts.</a:t>
            </a:r>
            <a:endParaRPr lang="pt-BR" sz="1200">
              <a:solidFill>
                <a:schemeClr val="tx1">
                  <a:lumMod val="85000"/>
                  <a:lumOff val="15000"/>
                </a:schemeClr>
              </a:solidFill>
              <a:latin typeface="Montserrat" pitchFamily="2" charset="0"/>
            </a:endParaRPr>
          </a:p>
        </p:txBody>
      </p:sp>
      <p:sp>
        <p:nvSpPr>
          <p:cNvPr id="10" name="Retângulo: Cantos Arredondados 8">
            <a:extLst>
              <a:ext uri="{FF2B5EF4-FFF2-40B4-BE49-F238E27FC236}">
                <a16:creationId xmlns:a16="http://schemas.microsoft.com/office/drawing/2014/main" id="{53D2089F-30E5-15D4-50F7-AD190D0CA3DD}"/>
              </a:ext>
            </a:extLst>
          </p:cNvPr>
          <p:cNvSpPr/>
          <p:nvPr/>
        </p:nvSpPr>
        <p:spPr>
          <a:xfrm>
            <a:off x="2682749" y="5972247"/>
            <a:ext cx="2033339" cy="468000"/>
          </a:xfrm>
          <a:prstGeom prst="roundRect">
            <a:avLst/>
          </a:prstGeom>
          <a:solidFill>
            <a:srgbClr val="F8B71B"/>
          </a:solidFill>
          <a:ln>
            <a:noFill/>
          </a:ln>
          <a:effectLst>
            <a:outerShdw blurRad="50800" dist="127000" dir="8100000" algn="tr"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solidFill>
                  <a:schemeClr val="bg1"/>
                </a:solidFill>
                <a:latin typeface="Montserrat" pitchFamily="2" charset="0"/>
              </a:rPr>
              <a:t>Step B</a:t>
            </a:r>
          </a:p>
        </p:txBody>
      </p:sp>
      <p:sp>
        <p:nvSpPr>
          <p:cNvPr id="11" name="CaixaDeTexto 9">
            <a:extLst>
              <a:ext uri="{FF2B5EF4-FFF2-40B4-BE49-F238E27FC236}">
                <a16:creationId xmlns:a16="http://schemas.microsoft.com/office/drawing/2014/main" id="{7F06F3A7-B748-8C4B-4CB6-BF157D393EC6}"/>
              </a:ext>
            </a:extLst>
          </p:cNvPr>
          <p:cNvSpPr txBox="1"/>
          <p:nvPr/>
        </p:nvSpPr>
        <p:spPr>
          <a:xfrm>
            <a:off x="3412004" y="3045052"/>
            <a:ext cx="705642" cy="584775"/>
          </a:xfrm>
          <a:prstGeom prst="rect">
            <a:avLst/>
          </a:prstGeom>
          <a:noFill/>
        </p:spPr>
        <p:txBody>
          <a:bodyPr wrap="non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rgbClr val="F8B71B"/>
                </a:solidFill>
                <a:latin typeface="Montserrat" pitchFamily="2" charset="0"/>
              </a:rPr>
              <a:t>02</a:t>
            </a:r>
          </a:p>
        </p:txBody>
      </p:sp>
      <p:sp>
        <p:nvSpPr>
          <p:cNvPr id="12" name="Retângulo 10">
            <a:extLst>
              <a:ext uri="{FF2B5EF4-FFF2-40B4-BE49-F238E27FC236}">
                <a16:creationId xmlns:a16="http://schemas.microsoft.com/office/drawing/2014/main" id="{22069E41-B93C-4A87-B2C8-D1F3C42EC192}"/>
              </a:ext>
            </a:extLst>
          </p:cNvPr>
          <p:cNvSpPr/>
          <p:nvPr/>
        </p:nvSpPr>
        <p:spPr>
          <a:xfrm>
            <a:off x="2487739" y="4355860"/>
            <a:ext cx="2513072" cy="1041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solidFill>
                  <a:schemeClr val="tx1">
                    <a:lumMod val="85000"/>
                    <a:lumOff val="15000"/>
                  </a:schemeClr>
                </a:solidFill>
                <a:latin typeface="Montserrat" pitchFamily="2" charset="0"/>
              </a:rPr>
              <a:t>Research and Insights: Deep dive into account-specific data to understand needs and pain points</a:t>
            </a:r>
            <a:endParaRPr lang="pt-BR" sz="1200">
              <a:solidFill>
                <a:schemeClr val="tx1">
                  <a:lumMod val="85000"/>
                  <a:lumOff val="15000"/>
                </a:schemeClr>
              </a:solidFill>
              <a:latin typeface="Montserrat" pitchFamily="2" charset="0"/>
            </a:endParaRPr>
          </a:p>
        </p:txBody>
      </p:sp>
      <p:sp>
        <p:nvSpPr>
          <p:cNvPr id="13" name="Retângulo: Cantos Arredondados 11">
            <a:extLst>
              <a:ext uri="{FF2B5EF4-FFF2-40B4-BE49-F238E27FC236}">
                <a16:creationId xmlns:a16="http://schemas.microsoft.com/office/drawing/2014/main" id="{95DDDFF1-C7CF-A83D-C7BB-695708413475}"/>
              </a:ext>
            </a:extLst>
          </p:cNvPr>
          <p:cNvSpPr/>
          <p:nvPr/>
        </p:nvSpPr>
        <p:spPr>
          <a:xfrm>
            <a:off x="5212144" y="5972247"/>
            <a:ext cx="2033339" cy="468000"/>
          </a:xfrm>
          <a:prstGeom prst="roundRect">
            <a:avLst/>
          </a:prstGeom>
          <a:solidFill>
            <a:srgbClr val="1FC3C5"/>
          </a:solidFill>
          <a:ln>
            <a:noFill/>
          </a:ln>
          <a:effectLst>
            <a:outerShdw blurRad="50800" dist="127000" dir="8100000" algn="tr"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solidFill>
                  <a:schemeClr val="bg1"/>
                </a:solidFill>
                <a:latin typeface="Montserrat" pitchFamily="2" charset="0"/>
              </a:rPr>
              <a:t>Step C</a:t>
            </a:r>
          </a:p>
        </p:txBody>
      </p:sp>
      <p:sp>
        <p:nvSpPr>
          <p:cNvPr id="14" name="CaixaDeTexto 12">
            <a:extLst>
              <a:ext uri="{FF2B5EF4-FFF2-40B4-BE49-F238E27FC236}">
                <a16:creationId xmlns:a16="http://schemas.microsoft.com/office/drawing/2014/main" id="{E0DB6C7F-A23A-FC95-887A-D2675B907746}"/>
              </a:ext>
            </a:extLst>
          </p:cNvPr>
          <p:cNvSpPr txBox="1"/>
          <p:nvPr/>
        </p:nvSpPr>
        <p:spPr>
          <a:xfrm>
            <a:off x="5890186" y="2437108"/>
            <a:ext cx="707245" cy="584775"/>
          </a:xfrm>
          <a:prstGeom prst="rect">
            <a:avLst/>
          </a:prstGeom>
          <a:noFill/>
        </p:spPr>
        <p:txBody>
          <a:bodyPr wrap="non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rgbClr val="1FC3C5"/>
                </a:solidFill>
                <a:latin typeface="Montserrat" pitchFamily="2" charset="0"/>
              </a:rPr>
              <a:t>03</a:t>
            </a:r>
          </a:p>
        </p:txBody>
      </p:sp>
      <p:sp>
        <p:nvSpPr>
          <p:cNvPr id="15" name="Retângulo 13">
            <a:extLst>
              <a:ext uri="{FF2B5EF4-FFF2-40B4-BE49-F238E27FC236}">
                <a16:creationId xmlns:a16="http://schemas.microsoft.com/office/drawing/2014/main" id="{7F03DC6D-F4A7-D3BC-B67C-607FA196B4F0}"/>
              </a:ext>
            </a:extLst>
          </p:cNvPr>
          <p:cNvSpPr/>
          <p:nvPr/>
        </p:nvSpPr>
        <p:spPr>
          <a:xfrm>
            <a:off x="4985063" y="3583232"/>
            <a:ext cx="2513072" cy="1041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solidFill>
                  <a:schemeClr val="tx1">
                    <a:lumMod val="85000"/>
                    <a:lumOff val="15000"/>
                  </a:schemeClr>
                </a:solidFill>
                <a:latin typeface="Montserrat" pitchFamily="2" charset="0"/>
              </a:rPr>
              <a:t>Create Personalized Content: Develop tailored content and messaging.</a:t>
            </a:r>
            <a:endParaRPr lang="pt-BR" sz="1200">
              <a:solidFill>
                <a:schemeClr val="tx1">
                  <a:lumMod val="85000"/>
                  <a:lumOff val="15000"/>
                </a:schemeClr>
              </a:solidFill>
              <a:latin typeface="Montserrat" pitchFamily="2" charset="0"/>
            </a:endParaRPr>
          </a:p>
        </p:txBody>
      </p:sp>
      <p:sp>
        <p:nvSpPr>
          <p:cNvPr id="16" name="Retângulo: Cantos Arredondados 14">
            <a:extLst>
              <a:ext uri="{FF2B5EF4-FFF2-40B4-BE49-F238E27FC236}">
                <a16:creationId xmlns:a16="http://schemas.microsoft.com/office/drawing/2014/main" id="{7BBFB3A5-0BBE-7B1B-D177-2BBA6AB00688}"/>
              </a:ext>
            </a:extLst>
          </p:cNvPr>
          <p:cNvSpPr/>
          <p:nvPr/>
        </p:nvSpPr>
        <p:spPr>
          <a:xfrm>
            <a:off x="7624856" y="5972247"/>
            <a:ext cx="2106683" cy="468000"/>
          </a:xfrm>
          <a:prstGeom prst="roundRect">
            <a:avLst/>
          </a:prstGeom>
          <a:solidFill>
            <a:srgbClr val="1D90CC"/>
          </a:solidFill>
          <a:ln>
            <a:noFill/>
          </a:ln>
          <a:effectLst>
            <a:outerShdw blurRad="50800" dist="127000" dir="8100000" algn="tr"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solidFill>
                  <a:schemeClr val="bg1"/>
                </a:solidFill>
                <a:latin typeface="Montserrat" pitchFamily="2" charset="0"/>
              </a:rPr>
              <a:t>Step D</a:t>
            </a:r>
          </a:p>
        </p:txBody>
      </p:sp>
      <p:sp>
        <p:nvSpPr>
          <p:cNvPr id="17" name="Retângulo 15">
            <a:extLst>
              <a:ext uri="{FF2B5EF4-FFF2-40B4-BE49-F238E27FC236}">
                <a16:creationId xmlns:a16="http://schemas.microsoft.com/office/drawing/2014/main" id="{728BD872-C532-EE84-5EF4-6A888A365357}"/>
              </a:ext>
            </a:extLst>
          </p:cNvPr>
          <p:cNvSpPr/>
          <p:nvPr/>
        </p:nvSpPr>
        <p:spPr>
          <a:xfrm>
            <a:off x="7406199" y="2892576"/>
            <a:ext cx="2418587" cy="1041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BR" sz="1200" err="1">
                <a:solidFill>
                  <a:schemeClr val="tx1">
                    <a:lumMod val="85000"/>
                    <a:lumOff val="15000"/>
                  </a:schemeClr>
                </a:solidFill>
                <a:latin typeface="Montserrat" pitchFamily="2" charset="0"/>
              </a:rPr>
              <a:t>Engage</a:t>
            </a:r>
            <a:r>
              <a:rPr lang="pt-BR" sz="1200">
                <a:solidFill>
                  <a:schemeClr val="tx1">
                    <a:lumMod val="85000"/>
                    <a:lumOff val="15000"/>
                  </a:schemeClr>
                </a:solidFill>
                <a:latin typeface="Montserrat" pitchFamily="2" charset="0"/>
              </a:rPr>
              <a:t> </a:t>
            </a:r>
            <a:r>
              <a:rPr lang="pt-BR" sz="1200" err="1">
                <a:solidFill>
                  <a:schemeClr val="tx1">
                    <a:lumMod val="85000"/>
                    <a:lumOff val="15000"/>
                  </a:schemeClr>
                </a:solidFill>
                <a:latin typeface="Montserrat" pitchFamily="2" charset="0"/>
              </a:rPr>
              <a:t>Across</a:t>
            </a:r>
            <a:r>
              <a:rPr lang="pt-BR" sz="1200">
                <a:solidFill>
                  <a:schemeClr val="tx1">
                    <a:lumMod val="85000"/>
                    <a:lumOff val="15000"/>
                  </a:schemeClr>
                </a:solidFill>
                <a:latin typeface="Montserrat" pitchFamily="2" charset="0"/>
              </a:rPr>
              <a:t> </a:t>
            </a:r>
            <a:r>
              <a:rPr lang="pt-BR" sz="1200" err="1">
                <a:solidFill>
                  <a:schemeClr val="tx1">
                    <a:lumMod val="85000"/>
                    <a:lumOff val="15000"/>
                  </a:schemeClr>
                </a:solidFill>
                <a:latin typeface="Montserrat" pitchFamily="2" charset="0"/>
              </a:rPr>
              <a:t>Channels</a:t>
            </a:r>
            <a:r>
              <a:rPr lang="pt-BR" sz="1200">
                <a:solidFill>
                  <a:schemeClr val="tx1">
                    <a:lumMod val="85000"/>
                    <a:lumOff val="15000"/>
                  </a:schemeClr>
                </a:solidFill>
                <a:latin typeface="Montserrat" pitchFamily="2" charset="0"/>
              </a:rPr>
              <a:t>: Use a </a:t>
            </a:r>
            <a:r>
              <a:rPr lang="pt-BR" sz="1200" err="1">
                <a:solidFill>
                  <a:schemeClr val="tx1">
                    <a:lumMod val="85000"/>
                    <a:lumOff val="15000"/>
                  </a:schemeClr>
                </a:solidFill>
                <a:latin typeface="Montserrat" pitchFamily="2" charset="0"/>
              </a:rPr>
              <a:t>multichannel</a:t>
            </a:r>
            <a:r>
              <a:rPr lang="pt-BR" sz="1200">
                <a:solidFill>
                  <a:schemeClr val="tx1">
                    <a:lumMod val="85000"/>
                    <a:lumOff val="15000"/>
                  </a:schemeClr>
                </a:solidFill>
                <a:latin typeface="Montserrat" pitchFamily="2" charset="0"/>
              </a:rPr>
              <a:t> approach </a:t>
            </a:r>
            <a:r>
              <a:rPr lang="pt-BR" sz="1200" err="1">
                <a:solidFill>
                  <a:schemeClr val="tx1">
                    <a:lumMod val="85000"/>
                    <a:lumOff val="15000"/>
                  </a:schemeClr>
                </a:solidFill>
                <a:latin typeface="Montserrat" pitchFamily="2" charset="0"/>
              </a:rPr>
              <a:t>to</a:t>
            </a:r>
            <a:r>
              <a:rPr lang="pt-BR" sz="1200">
                <a:solidFill>
                  <a:schemeClr val="tx1">
                    <a:lumMod val="85000"/>
                    <a:lumOff val="15000"/>
                  </a:schemeClr>
                </a:solidFill>
                <a:latin typeface="Montserrat" pitchFamily="2" charset="0"/>
              </a:rPr>
              <a:t> </a:t>
            </a:r>
            <a:r>
              <a:rPr lang="pt-BR" sz="1200" err="1">
                <a:solidFill>
                  <a:schemeClr val="tx1">
                    <a:lumMod val="85000"/>
                    <a:lumOff val="15000"/>
                  </a:schemeClr>
                </a:solidFill>
                <a:latin typeface="Montserrat" pitchFamily="2" charset="0"/>
              </a:rPr>
              <a:t>reach</a:t>
            </a:r>
            <a:r>
              <a:rPr lang="pt-BR" sz="1200">
                <a:solidFill>
                  <a:schemeClr val="tx1">
                    <a:lumMod val="85000"/>
                    <a:lumOff val="15000"/>
                  </a:schemeClr>
                </a:solidFill>
                <a:latin typeface="Montserrat" pitchFamily="2" charset="0"/>
              </a:rPr>
              <a:t> target </a:t>
            </a:r>
            <a:r>
              <a:rPr lang="pt-BR" sz="1200" err="1">
                <a:solidFill>
                  <a:schemeClr val="tx1">
                    <a:lumMod val="85000"/>
                    <a:lumOff val="15000"/>
                  </a:schemeClr>
                </a:solidFill>
                <a:latin typeface="Montserrat" pitchFamily="2" charset="0"/>
              </a:rPr>
              <a:t>accounts</a:t>
            </a:r>
            <a:endParaRPr lang="pt-BR" sz="1200">
              <a:solidFill>
                <a:schemeClr val="tx1">
                  <a:lumMod val="85000"/>
                  <a:lumOff val="15000"/>
                </a:schemeClr>
              </a:solidFill>
              <a:latin typeface="Montserrat" pitchFamily="2" charset="0"/>
            </a:endParaRPr>
          </a:p>
        </p:txBody>
      </p:sp>
      <p:pic>
        <p:nvPicPr>
          <p:cNvPr id="18" name="Gráfico 16" descr="Fluxograma circular estrutura de tópicos">
            <a:extLst>
              <a:ext uri="{FF2B5EF4-FFF2-40B4-BE49-F238E27FC236}">
                <a16:creationId xmlns:a16="http://schemas.microsoft.com/office/drawing/2014/main" id="{0C25B3C2-8C07-B555-EE9C-5532002910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79703" y="3629827"/>
            <a:ext cx="498199" cy="498199"/>
          </a:xfrm>
          <a:prstGeom prst="rect">
            <a:avLst/>
          </a:prstGeom>
        </p:spPr>
      </p:pic>
      <p:pic>
        <p:nvPicPr>
          <p:cNvPr id="19" name="Gráfico 17" descr="Peças de quebra-cabeça estrutura de tópicos">
            <a:extLst>
              <a:ext uri="{FF2B5EF4-FFF2-40B4-BE49-F238E27FC236}">
                <a16:creationId xmlns:a16="http://schemas.microsoft.com/office/drawing/2014/main" id="{8D0010E7-DD8E-4232-C0D0-7503ECB91B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79715" y="2952123"/>
            <a:ext cx="498199" cy="498199"/>
          </a:xfrm>
          <a:prstGeom prst="rect">
            <a:avLst/>
          </a:prstGeom>
        </p:spPr>
      </p:pic>
      <p:sp>
        <p:nvSpPr>
          <p:cNvPr id="20" name="CaixaDeTexto 19">
            <a:extLst>
              <a:ext uri="{FF2B5EF4-FFF2-40B4-BE49-F238E27FC236}">
                <a16:creationId xmlns:a16="http://schemas.microsoft.com/office/drawing/2014/main" id="{393069F8-2FDF-C5E5-D4FC-019E1D2FED93}"/>
              </a:ext>
            </a:extLst>
          </p:cNvPr>
          <p:cNvSpPr txBox="1"/>
          <p:nvPr/>
        </p:nvSpPr>
        <p:spPr>
          <a:xfrm>
            <a:off x="8338136" y="1729538"/>
            <a:ext cx="745717" cy="584775"/>
          </a:xfrm>
          <a:prstGeom prst="rect">
            <a:avLst/>
          </a:prstGeom>
          <a:noFill/>
        </p:spPr>
        <p:txBody>
          <a:bodyPr wrap="non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rgbClr val="1D90CC"/>
                </a:solidFill>
                <a:latin typeface="Montserrat" pitchFamily="2" charset="0"/>
              </a:rPr>
              <a:t>04</a:t>
            </a:r>
          </a:p>
        </p:txBody>
      </p:sp>
      <p:pic>
        <p:nvPicPr>
          <p:cNvPr id="21" name="Gráfico 20" descr="Manual estrutura de tópicos">
            <a:extLst>
              <a:ext uri="{FF2B5EF4-FFF2-40B4-BE49-F238E27FC236}">
                <a16:creationId xmlns:a16="http://schemas.microsoft.com/office/drawing/2014/main" id="{18FDD217-F3D4-04AF-998F-34FE5E5561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29099" y="2265245"/>
            <a:ext cx="498199" cy="498199"/>
          </a:xfrm>
          <a:prstGeom prst="rect">
            <a:avLst/>
          </a:prstGeom>
        </p:spPr>
      </p:pic>
      <p:sp>
        <p:nvSpPr>
          <p:cNvPr id="22" name="Forma Livre: Forma 4">
            <a:extLst>
              <a:ext uri="{FF2B5EF4-FFF2-40B4-BE49-F238E27FC236}">
                <a16:creationId xmlns:a16="http://schemas.microsoft.com/office/drawing/2014/main" id="{8A2CCF6A-FA86-83B0-1874-4A086A6B3CD1}"/>
              </a:ext>
            </a:extLst>
          </p:cNvPr>
          <p:cNvSpPr/>
          <p:nvPr/>
        </p:nvSpPr>
        <p:spPr>
          <a:xfrm>
            <a:off x="0" y="2824514"/>
            <a:ext cx="9848850" cy="2053389"/>
          </a:xfrm>
          <a:custGeom>
            <a:avLst/>
            <a:gdLst>
              <a:gd name="connsiteX0" fmla="*/ 0 w 11806989"/>
              <a:gd name="connsiteY0" fmla="*/ 2053389 h 2053389"/>
              <a:gd name="connsiteX1" fmla="*/ 2967789 w 11806989"/>
              <a:gd name="connsiteY1" fmla="*/ 2053389 h 2053389"/>
              <a:gd name="connsiteX2" fmla="*/ 2967789 w 11806989"/>
              <a:gd name="connsiteY2" fmla="*/ 1379621 h 2053389"/>
              <a:gd name="connsiteX3" fmla="*/ 5951621 w 11806989"/>
              <a:gd name="connsiteY3" fmla="*/ 1379621 h 2053389"/>
              <a:gd name="connsiteX4" fmla="*/ 5951621 w 11806989"/>
              <a:gd name="connsiteY4" fmla="*/ 705852 h 2053389"/>
              <a:gd name="connsiteX5" fmla="*/ 8871284 w 11806989"/>
              <a:gd name="connsiteY5" fmla="*/ 705852 h 2053389"/>
              <a:gd name="connsiteX6" fmla="*/ 8871284 w 11806989"/>
              <a:gd name="connsiteY6" fmla="*/ 0 h 2053389"/>
              <a:gd name="connsiteX7" fmla="*/ 11806989 w 11806989"/>
              <a:gd name="connsiteY7" fmla="*/ 0 h 2053389"/>
              <a:gd name="connsiteX8" fmla="*/ 11806989 w 11806989"/>
              <a:gd name="connsiteY8" fmla="*/ 16042 h 2053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6989" h="2053389">
                <a:moveTo>
                  <a:pt x="0" y="2053389"/>
                </a:moveTo>
                <a:lnTo>
                  <a:pt x="2967789" y="2053389"/>
                </a:lnTo>
                <a:lnTo>
                  <a:pt x="2967789" y="1379621"/>
                </a:lnTo>
                <a:lnTo>
                  <a:pt x="5951621" y="1379621"/>
                </a:lnTo>
                <a:lnTo>
                  <a:pt x="5951621" y="705852"/>
                </a:lnTo>
                <a:lnTo>
                  <a:pt x="8871284" y="705852"/>
                </a:lnTo>
                <a:lnTo>
                  <a:pt x="8871284" y="0"/>
                </a:lnTo>
                <a:lnTo>
                  <a:pt x="11806989" y="0"/>
                </a:lnTo>
                <a:lnTo>
                  <a:pt x="11806989" y="1604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cs typeface="Arial" panose="020B0604020202020204"/>
            </a:endParaRPr>
          </a:p>
        </p:txBody>
      </p:sp>
      <p:sp>
        <p:nvSpPr>
          <p:cNvPr id="23" name="Forma Livre: Forma 1">
            <a:extLst>
              <a:ext uri="{FF2B5EF4-FFF2-40B4-BE49-F238E27FC236}">
                <a16:creationId xmlns:a16="http://schemas.microsoft.com/office/drawing/2014/main" id="{EC91AFBF-9487-0769-2E88-708DB3587766}"/>
              </a:ext>
            </a:extLst>
          </p:cNvPr>
          <p:cNvSpPr/>
          <p:nvPr/>
        </p:nvSpPr>
        <p:spPr>
          <a:xfrm>
            <a:off x="7448863" y="662807"/>
            <a:ext cx="9571601" cy="2162512"/>
          </a:xfrm>
          <a:custGeom>
            <a:avLst/>
            <a:gdLst>
              <a:gd name="connsiteX0" fmla="*/ 0 w 11806989"/>
              <a:gd name="connsiteY0" fmla="*/ 2053389 h 2053389"/>
              <a:gd name="connsiteX1" fmla="*/ 2967789 w 11806989"/>
              <a:gd name="connsiteY1" fmla="*/ 2053389 h 2053389"/>
              <a:gd name="connsiteX2" fmla="*/ 2967789 w 11806989"/>
              <a:gd name="connsiteY2" fmla="*/ 1379621 h 2053389"/>
              <a:gd name="connsiteX3" fmla="*/ 5951621 w 11806989"/>
              <a:gd name="connsiteY3" fmla="*/ 1379621 h 2053389"/>
              <a:gd name="connsiteX4" fmla="*/ 5951621 w 11806989"/>
              <a:gd name="connsiteY4" fmla="*/ 705852 h 2053389"/>
              <a:gd name="connsiteX5" fmla="*/ 8871284 w 11806989"/>
              <a:gd name="connsiteY5" fmla="*/ 705852 h 2053389"/>
              <a:gd name="connsiteX6" fmla="*/ 8871284 w 11806989"/>
              <a:gd name="connsiteY6" fmla="*/ 0 h 2053389"/>
              <a:gd name="connsiteX7" fmla="*/ 11806989 w 11806989"/>
              <a:gd name="connsiteY7" fmla="*/ 0 h 2053389"/>
              <a:gd name="connsiteX8" fmla="*/ 11806989 w 11806989"/>
              <a:gd name="connsiteY8" fmla="*/ 16042 h 2053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6989" h="2053389">
                <a:moveTo>
                  <a:pt x="0" y="2053389"/>
                </a:moveTo>
                <a:lnTo>
                  <a:pt x="2967789" y="2053389"/>
                </a:lnTo>
                <a:lnTo>
                  <a:pt x="2967789" y="1379621"/>
                </a:lnTo>
                <a:lnTo>
                  <a:pt x="5951621" y="1379621"/>
                </a:lnTo>
                <a:lnTo>
                  <a:pt x="5951621" y="705852"/>
                </a:lnTo>
                <a:lnTo>
                  <a:pt x="8871284" y="705852"/>
                </a:lnTo>
                <a:lnTo>
                  <a:pt x="8871284" y="0"/>
                </a:lnTo>
                <a:lnTo>
                  <a:pt x="11806989" y="0"/>
                </a:lnTo>
                <a:lnTo>
                  <a:pt x="11806989" y="1604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cs typeface="Arial" panose="020B0604020202020204"/>
            </a:endParaRPr>
          </a:p>
        </p:txBody>
      </p:sp>
      <p:sp>
        <p:nvSpPr>
          <p:cNvPr id="24" name="Retângulo 21">
            <a:extLst>
              <a:ext uri="{FF2B5EF4-FFF2-40B4-BE49-F238E27FC236}">
                <a16:creationId xmlns:a16="http://schemas.microsoft.com/office/drawing/2014/main" id="{76CCCC03-4421-DAE3-857B-D617BDA36233}"/>
              </a:ext>
            </a:extLst>
          </p:cNvPr>
          <p:cNvSpPr/>
          <p:nvPr/>
        </p:nvSpPr>
        <p:spPr>
          <a:xfrm>
            <a:off x="9824786" y="2132021"/>
            <a:ext cx="2418587" cy="1041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a:solidFill>
                  <a:schemeClr val="tx1">
                    <a:lumMod val="85000"/>
                    <a:lumOff val="15000"/>
                  </a:schemeClr>
                </a:solidFill>
                <a:latin typeface="Montserrat"/>
              </a:rPr>
              <a:t>Measure</a:t>
            </a:r>
            <a:r>
              <a:rPr lang="pt-BR" sz="1200">
                <a:solidFill>
                  <a:schemeClr val="tx1">
                    <a:lumMod val="85000"/>
                    <a:lumOff val="15000"/>
                  </a:schemeClr>
                </a:solidFill>
                <a:latin typeface="Montserrat"/>
              </a:rPr>
              <a:t> </a:t>
            </a:r>
            <a:r>
              <a:rPr lang="pt-BR" sz="1200" err="1">
                <a:solidFill>
                  <a:schemeClr val="tx1">
                    <a:lumMod val="85000"/>
                    <a:lumOff val="15000"/>
                  </a:schemeClr>
                </a:solidFill>
                <a:latin typeface="Montserrat"/>
              </a:rPr>
              <a:t>and</a:t>
            </a:r>
            <a:r>
              <a:rPr lang="pt-BR" sz="1200">
                <a:solidFill>
                  <a:schemeClr val="tx1">
                    <a:lumMod val="85000"/>
                    <a:lumOff val="15000"/>
                  </a:schemeClr>
                </a:solidFill>
                <a:latin typeface="Montserrat"/>
              </a:rPr>
              <a:t> </a:t>
            </a:r>
            <a:r>
              <a:rPr lang="pt-BR" sz="1200" err="1">
                <a:solidFill>
                  <a:schemeClr val="tx1">
                    <a:lumMod val="85000"/>
                    <a:lumOff val="15000"/>
                  </a:schemeClr>
                </a:solidFill>
                <a:latin typeface="Montserrat"/>
              </a:rPr>
              <a:t>Optimize</a:t>
            </a:r>
            <a:r>
              <a:rPr lang="pt-BR" sz="1200">
                <a:solidFill>
                  <a:schemeClr val="tx1">
                    <a:lumMod val="85000"/>
                    <a:lumOff val="15000"/>
                  </a:schemeClr>
                </a:solidFill>
                <a:latin typeface="Montserrat"/>
              </a:rPr>
              <a:t>: Track performance </a:t>
            </a:r>
            <a:r>
              <a:rPr lang="pt-BR" sz="1200" err="1">
                <a:solidFill>
                  <a:schemeClr val="tx1">
                    <a:lumMod val="85000"/>
                    <a:lumOff val="15000"/>
                  </a:schemeClr>
                </a:solidFill>
                <a:latin typeface="Montserrat"/>
              </a:rPr>
              <a:t>and</a:t>
            </a:r>
            <a:r>
              <a:rPr lang="pt-BR" sz="1200">
                <a:solidFill>
                  <a:schemeClr val="tx1">
                    <a:lumMod val="85000"/>
                    <a:lumOff val="15000"/>
                  </a:schemeClr>
                </a:solidFill>
                <a:latin typeface="Montserrat"/>
              </a:rPr>
              <a:t> </a:t>
            </a:r>
            <a:r>
              <a:rPr lang="pt-BR" sz="1200" err="1">
                <a:solidFill>
                  <a:schemeClr val="tx1">
                    <a:lumMod val="85000"/>
                    <a:lumOff val="15000"/>
                  </a:schemeClr>
                </a:solidFill>
                <a:latin typeface="Montserrat"/>
              </a:rPr>
              <a:t>continuously</a:t>
            </a:r>
            <a:r>
              <a:rPr lang="pt-BR" sz="1200">
                <a:solidFill>
                  <a:schemeClr val="tx1">
                    <a:lumMod val="85000"/>
                    <a:lumOff val="15000"/>
                  </a:schemeClr>
                </a:solidFill>
                <a:latin typeface="Montserrat"/>
              </a:rPr>
              <a:t> refine </a:t>
            </a:r>
            <a:r>
              <a:rPr lang="pt-BR" sz="1200" err="1">
                <a:solidFill>
                  <a:schemeClr val="tx1">
                    <a:lumMod val="85000"/>
                    <a:lumOff val="15000"/>
                  </a:schemeClr>
                </a:solidFill>
                <a:latin typeface="Montserrat"/>
              </a:rPr>
              <a:t>strategies</a:t>
            </a:r>
            <a:endParaRPr lang="pt-BR" sz="1200">
              <a:solidFill>
                <a:schemeClr val="tx1">
                  <a:lumMod val="85000"/>
                  <a:lumOff val="15000"/>
                </a:schemeClr>
              </a:solidFill>
              <a:latin typeface="Montserrat"/>
            </a:endParaRPr>
          </a:p>
        </p:txBody>
      </p:sp>
      <p:sp>
        <p:nvSpPr>
          <p:cNvPr id="25" name="CaixaDeTexto 23">
            <a:extLst>
              <a:ext uri="{FF2B5EF4-FFF2-40B4-BE49-F238E27FC236}">
                <a16:creationId xmlns:a16="http://schemas.microsoft.com/office/drawing/2014/main" id="{E7E562D8-8E03-0BD3-D1C5-B464900EAF4F}"/>
              </a:ext>
            </a:extLst>
          </p:cNvPr>
          <p:cNvSpPr txBox="1"/>
          <p:nvPr/>
        </p:nvSpPr>
        <p:spPr>
          <a:xfrm>
            <a:off x="10718429" y="981925"/>
            <a:ext cx="707245" cy="584775"/>
          </a:xfrm>
          <a:prstGeom prst="rect">
            <a:avLst/>
          </a:prstGeom>
          <a:noFill/>
        </p:spPr>
        <p:txBody>
          <a:bodyPr wrap="non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accent5"/>
                </a:solidFill>
                <a:latin typeface="Montserrat" pitchFamily="2" charset="0"/>
              </a:rPr>
              <a:t>05</a:t>
            </a:r>
          </a:p>
        </p:txBody>
      </p:sp>
      <p:pic>
        <p:nvPicPr>
          <p:cNvPr id="26" name="Gráfico 24" descr="Manual estrutura de tópicos">
            <a:extLst>
              <a:ext uri="{FF2B5EF4-FFF2-40B4-BE49-F238E27FC236}">
                <a16:creationId xmlns:a16="http://schemas.microsoft.com/office/drawing/2014/main" id="{7E1F8723-69C3-57B6-C680-38D94D0CBF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809392" y="1517632"/>
            <a:ext cx="498199" cy="498199"/>
          </a:xfrm>
          <a:prstGeom prst="rect">
            <a:avLst/>
          </a:prstGeom>
        </p:spPr>
      </p:pic>
      <p:sp>
        <p:nvSpPr>
          <p:cNvPr id="27" name="Retângulo: Cantos Arredondados 25">
            <a:extLst>
              <a:ext uri="{FF2B5EF4-FFF2-40B4-BE49-F238E27FC236}">
                <a16:creationId xmlns:a16="http://schemas.microsoft.com/office/drawing/2014/main" id="{73080212-0B3F-DA24-5C68-6DCFD5205543}"/>
              </a:ext>
            </a:extLst>
          </p:cNvPr>
          <p:cNvSpPr/>
          <p:nvPr/>
        </p:nvSpPr>
        <p:spPr>
          <a:xfrm>
            <a:off x="10019938" y="5972247"/>
            <a:ext cx="2106683" cy="468000"/>
          </a:xfrm>
          <a:prstGeom prst="roundRect">
            <a:avLst/>
          </a:prstGeom>
          <a:solidFill>
            <a:schemeClr val="accent5"/>
          </a:solidFill>
          <a:ln>
            <a:noFill/>
          </a:ln>
          <a:effectLst>
            <a:outerShdw blurRad="50800" dist="127000" dir="8100000" algn="tr"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solidFill>
                  <a:schemeClr val="bg1"/>
                </a:solidFill>
                <a:latin typeface="Montserrat" pitchFamily="2" charset="0"/>
              </a:rPr>
              <a:t>Step E</a:t>
            </a:r>
          </a:p>
        </p:txBody>
      </p:sp>
    </p:spTree>
    <p:extLst>
      <p:ext uri="{BB962C8B-B14F-4D97-AF65-F5344CB8AC3E}">
        <p14:creationId xmlns:p14="http://schemas.microsoft.com/office/powerpoint/2010/main" val="3170011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4FEA6-4E78-9045-0200-F4A0B032169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E70B100-FC82-FBB4-B348-6A47B7AC14A9}"/>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D2532FC3-F202-32DB-B096-720A98437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4" name="TextBox 3">
            <a:extLst>
              <a:ext uri="{FF2B5EF4-FFF2-40B4-BE49-F238E27FC236}">
                <a16:creationId xmlns:a16="http://schemas.microsoft.com/office/drawing/2014/main" id="{8D553387-DDC0-429D-248D-4371907D3B22}"/>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Demand Generation </a:t>
            </a:r>
            <a:endParaRPr lang="en-US"/>
          </a:p>
        </p:txBody>
      </p:sp>
      <p:sp>
        <p:nvSpPr>
          <p:cNvPr id="7" name="TextBox 10">
            <a:extLst>
              <a:ext uri="{FF2B5EF4-FFF2-40B4-BE49-F238E27FC236}">
                <a16:creationId xmlns:a16="http://schemas.microsoft.com/office/drawing/2014/main" id="{220C3E42-A4C3-023C-3FBF-525EF8555EF5}"/>
              </a:ext>
            </a:extLst>
          </p:cNvPr>
          <p:cNvSpPr txBox="1"/>
          <p:nvPr/>
        </p:nvSpPr>
        <p:spPr>
          <a:xfrm>
            <a:off x="295744" y="993937"/>
            <a:ext cx="4515209"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atin typeface="Arial"/>
              </a:rPr>
              <a:t>Dealer Outreach</a:t>
            </a:r>
            <a:endParaRPr lang="en-US"/>
          </a:p>
        </p:txBody>
      </p:sp>
      <p:sp>
        <p:nvSpPr>
          <p:cNvPr id="29" name="TextBox 28">
            <a:extLst>
              <a:ext uri="{FF2B5EF4-FFF2-40B4-BE49-F238E27FC236}">
                <a16:creationId xmlns:a16="http://schemas.microsoft.com/office/drawing/2014/main" id="{9C54989F-EACA-9F0D-686A-152043E6299B}"/>
              </a:ext>
            </a:extLst>
          </p:cNvPr>
          <p:cNvSpPr txBox="1"/>
          <p:nvPr/>
        </p:nvSpPr>
        <p:spPr>
          <a:xfrm>
            <a:off x="493336" y="1484675"/>
            <a:ext cx="10805303" cy="467820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0150" lvl="2" indent="-285750">
              <a:buFont typeface="Wingdings"/>
              <a:buChar char="§"/>
            </a:pPr>
            <a:endParaRPr lang="en-US" sz="1400">
              <a:ea typeface="+mn-lt"/>
              <a:cs typeface="+mn-lt"/>
            </a:endParaRPr>
          </a:p>
          <a:p>
            <a:pPr marL="285750" indent="-285750">
              <a:buFont typeface="Arial"/>
              <a:buChar char="•"/>
            </a:pPr>
            <a:r>
              <a:rPr lang="en-US" sz="1400" dirty="0">
                <a:ea typeface="+mn-lt"/>
                <a:cs typeface="+mn-lt"/>
              </a:rPr>
              <a:t>Top 4 Countries </a:t>
            </a:r>
          </a:p>
          <a:p>
            <a:pPr marL="742950" lvl="1" indent="-285750">
              <a:buFont typeface="Arial"/>
              <a:buChar char="•"/>
            </a:pPr>
            <a:r>
              <a:rPr lang="en-US" sz="1400" dirty="0">
                <a:ea typeface="+mn-lt"/>
                <a:cs typeface="+mn-lt"/>
              </a:rPr>
              <a:t>Colombia </a:t>
            </a:r>
          </a:p>
          <a:p>
            <a:pPr marL="742950" lvl="1" indent="-285750">
              <a:buFont typeface="Arial"/>
              <a:buChar char="•"/>
            </a:pPr>
            <a:r>
              <a:rPr lang="en-US" sz="1400" dirty="0">
                <a:ea typeface="+mn-lt"/>
                <a:cs typeface="+mn-lt"/>
              </a:rPr>
              <a:t>Guatemala </a:t>
            </a:r>
          </a:p>
          <a:p>
            <a:pPr marL="742950" lvl="1" indent="-285750">
              <a:buFont typeface="Arial"/>
              <a:buChar char="•"/>
            </a:pPr>
            <a:r>
              <a:rPr lang="en-US" sz="1400" dirty="0">
                <a:ea typeface="+mn-lt"/>
                <a:cs typeface="+mn-lt"/>
              </a:rPr>
              <a:t>Panama </a:t>
            </a:r>
          </a:p>
          <a:p>
            <a:pPr marL="742950" lvl="1" indent="-285750">
              <a:buFont typeface="Arial"/>
              <a:buChar char="•"/>
            </a:pPr>
            <a:r>
              <a:rPr lang="en-US" sz="1400" dirty="0">
                <a:ea typeface="+mn-lt"/>
                <a:cs typeface="+mn-lt"/>
              </a:rPr>
              <a:t>Costa Rica</a:t>
            </a:r>
          </a:p>
          <a:p>
            <a:pPr marL="742950" lvl="1" indent="-285750">
              <a:buFont typeface="Arial"/>
              <a:buChar char="•"/>
            </a:pPr>
            <a:endParaRPr lang="en-US" sz="1400" dirty="0">
              <a:ea typeface="+mn-lt"/>
              <a:cs typeface="+mn-lt"/>
            </a:endParaRPr>
          </a:p>
          <a:p>
            <a:pPr marL="285750" indent="-285750">
              <a:buFont typeface="Arial"/>
              <a:buChar char="•"/>
            </a:pPr>
            <a:r>
              <a:rPr lang="en-US" sz="1400" dirty="0">
                <a:ea typeface="+mn-lt"/>
                <a:cs typeface="+mn-lt"/>
              </a:rPr>
              <a:t>Meta &amp; Google Ads tailored to specific audiences </a:t>
            </a:r>
            <a:endParaRPr lang="en-US" dirty="0"/>
          </a:p>
          <a:p>
            <a:pPr marL="742950" lvl="1" indent="-285750">
              <a:buFont typeface="Arial"/>
              <a:buChar char="•"/>
            </a:pPr>
            <a:r>
              <a:rPr lang="en-US" sz="1400" dirty="0">
                <a:ea typeface="+mn-lt"/>
                <a:cs typeface="+mn-lt"/>
              </a:rPr>
              <a:t>Distributors of Industrial and Semi-Industrial Sewing Equipment </a:t>
            </a:r>
          </a:p>
          <a:p>
            <a:pPr marL="742950" lvl="1" indent="-285750">
              <a:buFont typeface="Arial"/>
              <a:buChar char="•"/>
            </a:pPr>
            <a:r>
              <a:rPr lang="en-US" sz="1400" dirty="0">
                <a:ea typeface="+mn-lt"/>
                <a:cs typeface="+mn-lt"/>
              </a:rPr>
              <a:t>Wholesalers in the Textile Industry Commercial Embroidery Businesses Looking to Expand </a:t>
            </a:r>
          </a:p>
          <a:p>
            <a:pPr marL="742950" lvl="1" indent="-285750">
              <a:buFont typeface="Arial"/>
              <a:buChar char="•"/>
            </a:pPr>
            <a:r>
              <a:rPr lang="en-US" sz="1400" dirty="0">
                <a:ea typeface="+mn-lt"/>
                <a:cs typeface="+mn-lt"/>
              </a:rPr>
              <a:t>Suppliers for Custom Apparel and Promotional Products</a:t>
            </a:r>
            <a:endParaRPr lang="en-US" sz="1400" dirty="0"/>
          </a:p>
          <a:p>
            <a:pPr marL="742950" lvl="1" indent="-285750">
              <a:buFont typeface="Arial"/>
              <a:buChar char="•"/>
            </a:pPr>
            <a:endParaRPr lang="en-US" sz="1400">
              <a:ea typeface="+mn-lt"/>
              <a:cs typeface="+mn-lt"/>
            </a:endParaRPr>
          </a:p>
          <a:p>
            <a:pPr marL="285750" indent="-285750">
              <a:buFont typeface="Arial,Sans-Serif"/>
              <a:buChar char="•"/>
            </a:pPr>
            <a:r>
              <a:rPr lang="en-US" sz="1400" dirty="0">
                <a:ea typeface="+mn-lt"/>
                <a:cs typeface="+mn-lt"/>
              </a:rPr>
              <a:t>Landing Page </a:t>
            </a:r>
          </a:p>
          <a:p>
            <a:pPr marL="742950" lvl="1" indent="-285750">
              <a:buFont typeface="Arial,Sans-Serif"/>
              <a:buChar char="•"/>
            </a:pPr>
            <a:r>
              <a:rPr lang="en-US" sz="1400" dirty="0">
                <a:ea typeface="+mn-lt"/>
                <a:cs typeface="+mn-lt"/>
              </a:rPr>
              <a:t>Header – Partnership with Brother</a:t>
            </a:r>
          </a:p>
          <a:p>
            <a:pPr marL="742950" lvl="1" indent="-285750">
              <a:buFont typeface="Arial,Sans-Serif"/>
              <a:buChar char="•"/>
            </a:pPr>
            <a:r>
              <a:rPr lang="en-US" sz="1400" dirty="0">
                <a:ea typeface="+mn-lt"/>
                <a:cs typeface="+mn-lt"/>
              </a:rPr>
              <a:t>Form – Contact information</a:t>
            </a:r>
          </a:p>
          <a:p>
            <a:pPr marL="742950" lvl="1" indent="-285750">
              <a:buFont typeface="Arial,Sans-Serif"/>
              <a:buChar char="•"/>
            </a:pPr>
            <a:r>
              <a:rPr lang="en-US" sz="1400" dirty="0">
                <a:ea typeface="+mn-lt"/>
                <a:cs typeface="+mn-lt"/>
              </a:rPr>
              <a:t>Brother Distributor Advantages</a:t>
            </a:r>
          </a:p>
          <a:p>
            <a:pPr marL="1200150" lvl="2" indent="-285750">
              <a:buFont typeface="Wingdings,Sans-Serif"/>
              <a:buChar char="§"/>
            </a:pPr>
            <a:r>
              <a:rPr lang="en-US" sz="1400" dirty="0">
                <a:ea typeface="+mn-lt"/>
                <a:cs typeface="+mn-lt"/>
              </a:rPr>
              <a:t>High ROI</a:t>
            </a:r>
          </a:p>
          <a:p>
            <a:pPr marL="1200150" lvl="2" indent="-285750">
              <a:buFont typeface="Wingdings,Sans-Serif"/>
              <a:buChar char="§"/>
            </a:pPr>
            <a:r>
              <a:rPr lang="en-US" sz="1400" dirty="0">
                <a:ea typeface="+mn-lt"/>
                <a:cs typeface="+mn-lt"/>
              </a:rPr>
              <a:t>Quality Product offering</a:t>
            </a:r>
          </a:p>
          <a:p>
            <a:pPr marL="1200150" lvl="2" indent="-285750">
              <a:buFont typeface="Wingdings,Sans-Serif"/>
              <a:buChar char="§"/>
            </a:pPr>
            <a:r>
              <a:rPr lang="en-US" sz="1400" dirty="0">
                <a:ea typeface="+mn-lt"/>
                <a:cs typeface="+mn-lt"/>
              </a:rPr>
              <a:t>Training</a:t>
            </a:r>
          </a:p>
          <a:p>
            <a:pPr marL="1200150" lvl="2" indent="-285750">
              <a:buFont typeface="Wingdings,Sans-Serif"/>
              <a:buChar char="§"/>
            </a:pPr>
            <a:r>
              <a:rPr lang="en-US" sz="1400" dirty="0">
                <a:ea typeface="+mn-lt"/>
                <a:cs typeface="+mn-lt"/>
              </a:rPr>
              <a:t>Marketing</a:t>
            </a:r>
          </a:p>
          <a:p>
            <a:pPr marL="742950" lvl="1" indent="-285750">
              <a:buFont typeface="Arial"/>
              <a:buChar char="•"/>
            </a:pPr>
            <a:endParaRPr lang="en-US">
              <a:ea typeface="+mn-lt"/>
              <a:cs typeface="+mn-lt"/>
            </a:endParaRPr>
          </a:p>
        </p:txBody>
      </p:sp>
    </p:spTree>
    <p:extLst>
      <p:ext uri="{BB962C8B-B14F-4D97-AF65-F5344CB8AC3E}">
        <p14:creationId xmlns:p14="http://schemas.microsoft.com/office/powerpoint/2010/main" val="825851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0FE17-FCC7-330F-7DAC-1D5163748D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068729-EDCC-E66F-F0A7-18327456F0C8}"/>
              </a:ext>
            </a:extLst>
          </p:cNvPr>
          <p:cNvSpPr>
            <a:spLocks noGrp="1"/>
          </p:cNvSpPr>
          <p:nvPr>
            <p:ph type="title"/>
          </p:nvPr>
        </p:nvSpPr>
        <p:spPr/>
        <p:txBody>
          <a:bodyPr/>
          <a:lstStyle/>
          <a:p>
            <a:r>
              <a:rPr lang="en-US" dirty="0">
                <a:latin typeface="Helvetica"/>
              </a:rPr>
              <a:t>End User Profiling – Vertical Expansion Opportunities</a:t>
            </a:r>
            <a:endParaRPr lang="en-US" noProof="0" dirty="0"/>
          </a:p>
        </p:txBody>
      </p:sp>
      <p:sp>
        <p:nvSpPr>
          <p:cNvPr id="5" name="TextBox 4">
            <a:extLst>
              <a:ext uri="{FF2B5EF4-FFF2-40B4-BE49-F238E27FC236}">
                <a16:creationId xmlns:a16="http://schemas.microsoft.com/office/drawing/2014/main" id="{5AD61E20-70F2-2944-7914-BEB457E2169F}"/>
              </a:ext>
            </a:extLst>
          </p:cNvPr>
          <p:cNvSpPr txBox="1"/>
          <p:nvPr/>
        </p:nvSpPr>
        <p:spPr>
          <a:xfrm>
            <a:off x="594905" y="1257300"/>
            <a:ext cx="1114942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noProof="0" dirty="0">
                <a:solidFill>
                  <a:srgbClr val="020920"/>
                </a:solidFill>
                <a:latin typeface="Helvetica"/>
                <a:ea typeface="+mn-lt"/>
                <a:cs typeface="Helvetica"/>
              </a:rPr>
              <a:t>The semi‑industrial PR Series (PR680W &amp; PR1060W) is positioned to serve a wide range of end‑user profiles that value personalization, on‑demand production, and professional-quality embroidery without the footprint of industrial machines. Understanding these end users helps us define clear vertical opportunities that will accelerate adoption and maximize sell‑out across the region.</a:t>
            </a:r>
            <a:endParaRPr lang="en-US" sz="1400" noProof="0" dirty="0">
              <a:solidFill>
                <a:srgbClr val="020920"/>
              </a:solidFill>
              <a:latin typeface="Helvetica"/>
              <a:ea typeface="+mn-lt"/>
              <a:cs typeface="Helvetica"/>
            </a:endParaRPr>
          </a:p>
        </p:txBody>
      </p:sp>
      <p:graphicFrame>
        <p:nvGraphicFramePr>
          <p:cNvPr id="8" name="Table 7">
            <a:extLst>
              <a:ext uri="{FF2B5EF4-FFF2-40B4-BE49-F238E27FC236}">
                <a16:creationId xmlns:a16="http://schemas.microsoft.com/office/drawing/2014/main" id="{DFB09373-5C20-FA90-322B-ED3542F223A1}"/>
              </a:ext>
            </a:extLst>
          </p:cNvPr>
          <p:cNvGraphicFramePr>
            <a:graphicFrameLocks noGrp="1"/>
          </p:cNvGraphicFramePr>
          <p:nvPr/>
        </p:nvGraphicFramePr>
        <p:xfrm>
          <a:off x="838200" y="2342905"/>
          <a:ext cx="10515600" cy="3200400"/>
        </p:xfrm>
        <a:graphic>
          <a:graphicData uri="http://schemas.openxmlformats.org/drawingml/2006/table">
            <a:tbl>
              <a:tblPr>
                <a:tableStyleId>{793D81CF-94F2-401A-BA57-92F5A7B2D0C5}</a:tableStyleId>
              </a:tblPr>
              <a:tblGrid>
                <a:gridCol w="2628900">
                  <a:extLst>
                    <a:ext uri="{9D8B030D-6E8A-4147-A177-3AD203B41FA5}">
                      <a16:colId xmlns:a16="http://schemas.microsoft.com/office/drawing/2014/main" val="2935809309"/>
                    </a:ext>
                  </a:extLst>
                </a:gridCol>
                <a:gridCol w="2628900">
                  <a:extLst>
                    <a:ext uri="{9D8B030D-6E8A-4147-A177-3AD203B41FA5}">
                      <a16:colId xmlns:a16="http://schemas.microsoft.com/office/drawing/2014/main" val="1323858092"/>
                    </a:ext>
                  </a:extLst>
                </a:gridCol>
                <a:gridCol w="2628900">
                  <a:extLst>
                    <a:ext uri="{9D8B030D-6E8A-4147-A177-3AD203B41FA5}">
                      <a16:colId xmlns:a16="http://schemas.microsoft.com/office/drawing/2014/main" val="615877667"/>
                    </a:ext>
                  </a:extLst>
                </a:gridCol>
                <a:gridCol w="2628900">
                  <a:extLst>
                    <a:ext uri="{9D8B030D-6E8A-4147-A177-3AD203B41FA5}">
                      <a16:colId xmlns:a16="http://schemas.microsoft.com/office/drawing/2014/main" val="2551708644"/>
                    </a:ext>
                  </a:extLst>
                </a:gridCol>
              </a:tblGrid>
              <a:tr h="0">
                <a:tc>
                  <a:txBody>
                    <a:bodyPr/>
                    <a:lstStyle/>
                    <a:p>
                      <a:pPr>
                        <a:buNone/>
                      </a:pPr>
                      <a:r>
                        <a:rPr lang="en-US" b="1" dirty="0">
                          <a:effectLst/>
                        </a:rPr>
                        <a:t>Vertical</a:t>
                      </a:r>
                    </a:p>
                  </a:txBody>
                  <a:tcPr anchor="ctr"/>
                </a:tc>
                <a:tc>
                  <a:txBody>
                    <a:bodyPr/>
                    <a:lstStyle/>
                    <a:p>
                      <a:pPr>
                        <a:buNone/>
                      </a:pPr>
                      <a:r>
                        <a:rPr lang="en-US" b="1" dirty="0">
                          <a:effectLst/>
                        </a:rPr>
                        <a:t>End User Profile</a:t>
                      </a:r>
                    </a:p>
                  </a:txBody>
                  <a:tcPr anchor="ctr"/>
                </a:tc>
                <a:tc>
                  <a:txBody>
                    <a:bodyPr/>
                    <a:lstStyle/>
                    <a:p>
                      <a:pPr>
                        <a:buNone/>
                      </a:pPr>
                      <a:r>
                        <a:rPr lang="en-US" b="1" dirty="0">
                          <a:effectLst/>
                        </a:rPr>
                        <a:t>Why It Matters</a:t>
                      </a:r>
                    </a:p>
                  </a:txBody>
                  <a:tcPr anchor="ctr"/>
                </a:tc>
                <a:tc>
                  <a:txBody>
                    <a:bodyPr/>
                    <a:lstStyle/>
                    <a:p>
                      <a:pPr>
                        <a:buNone/>
                      </a:pPr>
                      <a:r>
                        <a:rPr lang="en-US" b="1" dirty="0">
                          <a:effectLst/>
                        </a:rPr>
                        <a:t>Brother Advantage</a:t>
                      </a:r>
                    </a:p>
                  </a:txBody>
                  <a:tcPr anchor="ctr"/>
                </a:tc>
                <a:extLst>
                  <a:ext uri="{0D108BD9-81ED-4DB2-BD59-A6C34878D82A}">
                    <a16:rowId xmlns:a16="http://schemas.microsoft.com/office/drawing/2014/main" val="3232822979"/>
                  </a:ext>
                </a:extLst>
              </a:tr>
              <a:tr h="0">
                <a:tc>
                  <a:txBody>
                    <a:bodyPr/>
                    <a:lstStyle/>
                    <a:p>
                      <a:pPr>
                        <a:buNone/>
                      </a:pPr>
                      <a:r>
                        <a:rPr lang="en-US" b="1">
                          <a:effectLst/>
                        </a:rPr>
                        <a:t>Apparel &amp; Accessories</a:t>
                      </a:r>
                    </a:p>
                  </a:txBody>
                  <a:tcPr anchor="ctr"/>
                </a:tc>
                <a:tc>
                  <a:txBody>
                    <a:bodyPr/>
                    <a:lstStyle/>
                    <a:p>
                      <a:pPr>
                        <a:buNone/>
                      </a:pPr>
                      <a:r>
                        <a:rPr lang="en-US">
                          <a:effectLst/>
                        </a:rPr>
                        <a:t>Retail chains, boutiques, uniform shops</a:t>
                      </a:r>
                    </a:p>
                  </a:txBody>
                  <a:tcPr anchor="ctr"/>
                </a:tc>
                <a:tc>
                  <a:txBody>
                    <a:bodyPr/>
                    <a:lstStyle/>
                    <a:p>
                      <a:pPr>
                        <a:buNone/>
                      </a:pPr>
                      <a:r>
                        <a:rPr lang="en-US">
                          <a:effectLst/>
                        </a:rPr>
                        <a:t>Personalization increases basket size, differentiates retail</a:t>
                      </a:r>
                    </a:p>
                  </a:txBody>
                  <a:tcPr anchor="ctr"/>
                </a:tc>
                <a:tc>
                  <a:txBody>
                    <a:bodyPr/>
                    <a:lstStyle/>
                    <a:p>
                      <a:pPr>
                        <a:buNone/>
                      </a:pPr>
                      <a:r>
                        <a:rPr lang="en-US">
                          <a:effectLst/>
                        </a:rPr>
                        <a:t>High quality, fast, compact, easy to train</a:t>
                      </a:r>
                    </a:p>
                  </a:txBody>
                  <a:tcPr anchor="ctr"/>
                </a:tc>
                <a:extLst>
                  <a:ext uri="{0D108BD9-81ED-4DB2-BD59-A6C34878D82A}">
                    <a16:rowId xmlns:a16="http://schemas.microsoft.com/office/drawing/2014/main" val="2729107268"/>
                  </a:ext>
                </a:extLst>
              </a:tr>
              <a:tr h="0">
                <a:tc>
                  <a:txBody>
                    <a:bodyPr/>
                    <a:lstStyle/>
                    <a:p>
                      <a:pPr>
                        <a:buNone/>
                      </a:pPr>
                      <a:r>
                        <a:rPr lang="en-US" b="1" dirty="0">
                          <a:effectLst/>
                        </a:rPr>
                        <a:t>Corporate Merchandising</a:t>
                      </a:r>
                    </a:p>
                  </a:txBody>
                  <a:tcPr anchor="ctr"/>
                </a:tc>
                <a:tc>
                  <a:txBody>
                    <a:bodyPr/>
                    <a:lstStyle/>
                    <a:p>
                      <a:pPr>
                        <a:buNone/>
                      </a:pPr>
                      <a:r>
                        <a:rPr lang="en-US" dirty="0">
                          <a:effectLst/>
                        </a:rPr>
                        <a:t>Promo agencies, merch shops, branding firms</a:t>
                      </a:r>
                    </a:p>
                  </a:txBody>
                  <a:tcPr anchor="ctr"/>
                </a:tc>
                <a:tc>
                  <a:txBody>
                    <a:bodyPr/>
                    <a:lstStyle/>
                    <a:p>
                      <a:pPr>
                        <a:buNone/>
                      </a:pPr>
                      <a:r>
                        <a:rPr lang="en-US">
                          <a:effectLst/>
                        </a:rPr>
                        <a:t>Small-batch corporate orders growing</a:t>
                      </a:r>
                    </a:p>
                  </a:txBody>
                  <a:tcPr anchor="ctr"/>
                </a:tc>
                <a:tc>
                  <a:txBody>
                    <a:bodyPr/>
                    <a:lstStyle/>
                    <a:p>
                      <a:pPr>
                        <a:buNone/>
                      </a:pPr>
                      <a:r>
                        <a:rPr lang="en-US">
                          <a:effectLst/>
                        </a:rPr>
                        <a:t>Multi-color capability, uptime, pro finish</a:t>
                      </a:r>
                    </a:p>
                  </a:txBody>
                  <a:tcPr anchor="ctr"/>
                </a:tc>
                <a:extLst>
                  <a:ext uri="{0D108BD9-81ED-4DB2-BD59-A6C34878D82A}">
                    <a16:rowId xmlns:a16="http://schemas.microsoft.com/office/drawing/2014/main" val="3705204066"/>
                  </a:ext>
                </a:extLst>
              </a:tr>
              <a:tr h="0">
                <a:tc>
                  <a:txBody>
                    <a:bodyPr/>
                    <a:lstStyle/>
                    <a:p>
                      <a:pPr>
                        <a:buNone/>
                      </a:pPr>
                      <a:r>
                        <a:rPr lang="en-US" b="1" dirty="0">
                          <a:effectLst/>
                        </a:rPr>
                        <a:t>Education</a:t>
                      </a:r>
                    </a:p>
                  </a:txBody>
                  <a:tcPr anchor="ctr"/>
                </a:tc>
                <a:tc>
                  <a:txBody>
                    <a:bodyPr/>
                    <a:lstStyle/>
                    <a:p>
                      <a:pPr>
                        <a:buNone/>
                      </a:pPr>
                      <a:r>
                        <a:rPr lang="en-US">
                          <a:effectLst/>
                        </a:rPr>
                        <a:t>Technical schools, design programs</a:t>
                      </a:r>
                    </a:p>
                  </a:txBody>
                  <a:tcPr anchor="ctr"/>
                </a:tc>
                <a:tc>
                  <a:txBody>
                    <a:bodyPr/>
                    <a:lstStyle/>
                    <a:p>
                      <a:pPr>
                        <a:buNone/>
                      </a:pPr>
                      <a:r>
                        <a:rPr lang="en-US">
                          <a:effectLst/>
                        </a:rPr>
                        <a:t>Builds future user base; stable budgets</a:t>
                      </a:r>
                    </a:p>
                  </a:txBody>
                  <a:tcPr anchor="ctr"/>
                </a:tc>
                <a:tc>
                  <a:txBody>
                    <a:bodyPr/>
                    <a:lstStyle/>
                    <a:p>
                      <a:pPr>
                        <a:buNone/>
                      </a:pPr>
                      <a:r>
                        <a:rPr lang="en-US">
                          <a:effectLst/>
                        </a:rPr>
                        <a:t>Easy to use, durable, classroom compatible</a:t>
                      </a:r>
                    </a:p>
                  </a:txBody>
                  <a:tcPr anchor="ctr"/>
                </a:tc>
                <a:extLst>
                  <a:ext uri="{0D108BD9-81ED-4DB2-BD59-A6C34878D82A}">
                    <a16:rowId xmlns:a16="http://schemas.microsoft.com/office/drawing/2014/main" val="1007570568"/>
                  </a:ext>
                </a:extLst>
              </a:tr>
              <a:tr h="0">
                <a:tc>
                  <a:txBody>
                    <a:bodyPr/>
                    <a:lstStyle/>
                    <a:p>
                      <a:pPr>
                        <a:buNone/>
                      </a:pPr>
                      <a:r>
                        <a:rPr lang="en-US" b="1" dirty="0">
                          <a:effectLst/>
                        </a:rPr>
                        <a:t>Quick-Turn Kiosks</a:t>
                      </a:r>
                    </a:p>
                  </a:txBody>
                  <a:tcPr anchor="ctr"/>
                </a:tc>
                <a:tc>
                  <a:txBody>
                    <a:bodyPr/>
                    <a:lstStyle/>
                    <a:p>
                      <a:pPr>
                        <a:buNone/>
                      </a:pPr>
                      <a:r>
                        <a:rPr lang="en-US" dirty="0">
                          <a:effectLst/>
                        </a:rPr>
                        <a:t>Mall kiosks, pop-ups, event booths</a:t>
                      </a:r>
                    </a:p>
                  </a:txBody>
                  <a:tcPr anchor="ctr"/>
                </a:tc>
                <a:tc>
                  <a:txBody>
                    <a:bodyPr/>
                    <a:lstStyle/>
                    <a:p>
                      <a:pPr>
                        <a:buNone/>
                      </a:pPr>
                      <a:r>
                        <a:rPr lang="en-US">
                          <a:effectLst/>
                        </a:rPr>
                        <a:t>High-margin, fast-turn personalization</a:t>
                      </a:r>
                    </a:p>
                  </a:txBody>
                  <a:tcPr anchor="ctr"/>
                </a:tc>
                <a:tc>
                  <a:txBody>
                    <a:bodyPr/>
                    <a:lstStyle/>
                    <a:p>
                      <a:pPr>
                        <a:buNone/>
                      </a:pPr>
                      <a:r>
                        <a:rPr lang="en-US" dirty="0">
                          <a:effectLst/>
                        </a:rPr>
                        <a:t>Compact, fast, quiet, portable</a:t>
                      </a:r>
                    </a:p>
                  </a:txBody>
                  <a:tcPr anchor="ctr"/>
                </a:tc>
                <a:extLst>
                  <a:ext uri="{0D108BD9-81ED-4DB2-BD59-A6C34878D82A}">
                    <a16:rowId xmlns:a16="http://schemas.microsoft.com/office/drawing/2014/main" val="3410821343"/>
                  </a:ext>
                </a:extLst>
              </a:tr>
            </a:tbl>
          </a:graphicData>
        </a:graphic>
      </p:graphicFrame>
    </p:spTree>
    <p:extLst>
      <p:ext uri="{BB962C8B-B14F-4D97-AF65-F5344CB8AC3E}">
        <p14:creationId xmlns:p14="http://schemas.microsoft.com/office/powerpoint/2010/main" val="593822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6EE0B-CA9F-DC68-D59E-CFB297C22E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A689E6-1227-7E19-3144-827686CFA083}"/>
              </a:ext>
            </a:extLst>
          </p:cNvPr>
          <p:cNvSpPr>
            <a:spLocks noGrp="1"/>
          </p:cNvSpPr>
          <p:nvPr>
            <p:ph type="title"/>
          </p:nvPr>
        </p:nvSpPr>
        <p:spPr/>
        <p:txBody>
          <a:bodyPr/>
          <a:lstStyle/>
          <a:p>
            <a:r>
              <a:rPr lang="en-US" dirty="0">
                <a:latin typeface="Helvetica"/>
              </a:rPr>
              <a:t>Timeline and Financial Analysis</a:t>
            </a:r>
            <a:endParaRPr lang="en-US" noProof="0" dirty="0"/>
          </a:p>
        </p:txBody>
      </p:sp>
      <p:graphicFrame>
        <p:nvGraphicFramePr>
          <p:cNvPr id="3" name="Table 2">
            <a:extLst>
              <a:ext uri="{FF2B5EF4-FFF2-40B4-BE49-F238E27FC236}">
                <a16:creationId xmlns:a16="http://schemas.microsoft.com/office/drawing/2014/main" id="{F476E111-2A9A-8E73-5B68-E345FCA448E5}"/>
              </a:ext>
            </a:extLst>
          </p:cNvPr>
          <p:cNvGraphicFramePr>
            <a:graphicFrameLocks noGrp="1"/>
          </p:cNvGraphicFramePr>
          <p:nvPr/>
        </p:nvGraphicFramePr>
        <p:xfrm>
          <a:off x="381000" y="1829872"/>
          <a:ext cx="7484918" cy="4033212"/>
        </p:xfrm>
        <a:graphic>
          <a:graphicData uri="http://schemas.openxmlformats.org/drawingml/2006/table">
            <a:tbl>
              <a:tblPr>
                <a:tableStyleId>{616DA210-FB5B-4158-B5E0-FEB733F419BA}</a:tableStyleId>
              </a:tblPr>
              <a:tblGrid>
                <a:gridCol w="1841679">
                  <a:extLst>
                    <a:ext uri="{9D8B030D-6E8A-4147-A177-3AD203B41FA5}">
                      <a16:colId xmlns:a16="http://schemas.microsoft.com/office/drawing/2014/main" val="749950414"/>
                    </a:ext>
                  </a:extLst>
                </a:gridCol>
                <a:gridCol w="1538830">
                  <a:extLst>
                    <a:ext uri="{9D8B030D-6E8A-4147-A177-3AD203B41FA5}">
                      <a16:colId xmlns:a16="http://schemas.microsoft.com/office/drawing/2014/main" val="198050238"/>
                    </a:ext>
                  </a:extLst>
                </a:gridCol>
                <a:gridCol w="4104409">
                  <a:extLst>
                    <a:ext uri="{9D8B030D-6E8A-4147-A177-3AD203B41FA5}">
                      <a16:colId xmlns:a16="http://schemas.microsoft.com/office/drawing/2014/main" val="1066936502"/>
                    </a:ext>
                  </a:extLst>
                </a:gridCol>
              </a:tblGrid>
              <a:tr h="322321">
                <a:tc>
                  <a:txBody>
                    <a:bodyPr/>
                    <a:lstStyle/>
                    <a:p>
                      <a:pPr>
                        <a:buNone/>
                      </a:pPr>
                      <a:endParaRPr lang="en-US" sz="1600">
                        <a:effectLst/>
                      </a:endParaRPr>
                    </a:p>
                  </a:txBody>
                  <a:tcPr marL="80580" marR="80580" marT="40290" marB="40290" anchor="ctr"/>
                </a:tc>
                <a:tc>
                  <a:txBody>
                    <a:bodyPr/>
                    <a:lstStyle/>
                    <a:p>
                      <a:pPr>
                        <a:buNone/>
                      </a:pPr>
                      <a:r>
                        <a:rPr lang="en-US" sz="1600" b="1" dirty="0">
                          <a:effectLst/>
                        </a:rPr>
                        <a:t>Timing</a:t>
                      </a:r>
                    </a:p>
                  </a:txBody>
                  <a:tcPr marL="80580" marR="80580" marT="40290" marB="40290" anchor="ctr"/>
                </a:tc>
                <a:tc>
                  <a:txBody>
                    <a:bodyPr/>
                    <a:lstStyle/>
                    <a:p>
                      <a:pPr>
                        <a:buNone/>
                      </a:pPr>
                      <a:r>
                        <a:rPr lang="en-US" sz="1600" b="1" dirty="0">
                          <a:effectLst/>
                        </a:rPr>
                        <a:t>Key Milestones</a:t>
                      </a:r>
                    </a:p>
                  </a:txBody>
                  <a:tcPr marL="80580" marR="80580" marT="40290" marB="40290" anchor="ctr"/>
                </a:tc>
                <a:extLst>
                  <a:ext uri="{0D108BD9-81ED-4DB2-BD59-A6C34878D82A}">
                    <a16:rowId xmlns:a16="http://schemas.microsoft.com/office/drawing/2014/main" val="1315798818"/>
                  </a:ext>
                </a:extLst>
              </a:tr>
              <a:tr h="564062">
                <a:tc>
                  <a:txBody>
                    <a:bodyPr/>
                    <a:lstStyle/>
                    <a:p>
                      <a:pPr>
                        <a:buNone/>
                      </a:pPr>
                      <a:r>
                        <a:rPr lang="en-US" sz="1600" b="1">
                          <a:effectLst/>
                        </a:rPr>
                        <a:t>0. Pre-Launch</a:t>
                      </a:r>
                      <a:endParaRPr lang="en-US" sz="1600">
                        <a:effectLst/>
                      </a:endParaRPr>
                    </a:p>
                  </a:txBody>
                  <a:tcPr marL="80580" marR="80580" marT="40290" marB="40290" anchor="ctr"/>
                </a:tc>
                <a:tc>
                  <a:txBody>
                    <a:bodyPr/>
                    <a:lstStyle/>
                    <a:p>
                      <a:pPr>
                        <a:buNone/>
                      </a:pPr>
                      <a:r>
                        <a:rPr lang="en-US" sz="1600">
                          <a:effectLst/>
                        </a:rPr>
                        <a:t>Feb–Mar 2026</a:t>
                      </a:r>
                    </a:p>
                  </a:txBody>
                  <a:tcPr marL="80580" marR="80580" marT="40290" marB="40290" anchor="ctr"/>
                </a:tc>
                <a:tc>
                  <a:txBody>
                    <a:bodyPr/>
                    <a:lstStyle/>
                    <a:p>
                      <a:pPr>
                        <a:buNone/>
                      </a:pPr>
                      <a:r>
                        <a:rPr lang="en-US" sz="1600" dirty="0">
                          <a:effectLst/>
                        </a:rPr>
                        <a:t>Alignment, pricing, legal, materials, bundles</a:t>
                      </a:r>
                    </a:p>
                  </a:txBody>
                  <a:tcPr marL="80580" marR="80580" marT="40290" marB="40290" anchor="ctr"/>
                </a:tc>
                <a:extLst>
                  <a:ext uri="{0D108BD9-81ED-4DB2-BD59-A6C34878D82A}">
                    <a16:rowId xmlns:a16="http://schemas.microsoft.com/office/drawing/2014/main" val="914590531"/>
                  </a:ext>
                </a:extLst>
              </a:tr>
              <a:tr h="564062">
                <a:tc>
                  <a:txBody>
                    <a:bodyPr/>
                    <a:lstStyle/>
                    <a:p>
                      <a:pPr>
                        <a:buNone/>
                      </a:pPr>
                      <a:r>
                        <a:rPr lang="en-US" sz="1600" b="1">
                          <a:effectLst/>
                        </a:rPr>
                        <a:t>1. Market Prep</a:t>
                      </a:r>
                      <a:endParaRPr lang="en-US" sz="1600">
                        <a:effectLst/>
                      </a:endParaRPr>
                    </a:p>
                  </a:txBody>
                  <a:tcPr marL="80580" marR="80580" marT="40290" marB="40290" anchor="ctr"/>
                </a:tc>
                <a:tc>
                  <a:txBody>
                    <a:bodyPr/>
                    <a:lstStyle/>
                    <a:p>
                      <a:pPr>
                        <a:buNone/>
                      </a:pPr>
                      <a:r>
                        <a:rPr lang="en-US" sz="1600">
                          <a:effectLst/>
                        </a:rPr>
                        <a:t>Mar–Apr 2026</a:t>
                      </a:r>
                    </a:p>
                  </a:txBody>
                  <a:tcPr marL="80580" marR="80580" marT="40290" marB="40290" anchor="ctr"/>
                </a:tc>
                <a:tc>
                  <a:txBody>
                    <a:bodyPr/>
                    <a:lstStyle/>
                    <a:p>
                      <a:pPr>
                        <a:buNone/>
                      </a:pPr>
                      <a:r>
                        <a:rPr lang="en-US" sz="1600">
                          <a:effectLst/>
                        </a:rPr>
                        <a:t>Dealer selection, logistics, training content</a:t>
                      </a:r>
                    </a:p>
                  </a:txBody>
                  <a:tcPr marL="80580" marR="80580" marT="40290" marB="40290" anchor="ctr"/>
                </a:tc>
                <a:extLst>
                  <a:ext uri="{0D108BD9-81ED-4DB2-BD59-A6C34878D82A}">
                    <a16:rowId xmlns:a16="http://schemas.microsoft.com/office/drawing/2014/main" val="1816925328"/>
                  </a:ext>
                </a:extLst>
              </a:tr>
              <a:tr h="564062">
                <a:tc>
                  <a:txBody>
                    <a:bodyPr/>
                    <a:lstStyle/>
                    <a:p>
                      <a:pPr>
                        <a:buNone/>
                      </a:pPr>
                      <a:r>
                        <a:rPr lang="en-US" sz="1600" b="1">
                          <a:effectLst/>
                        </a:rPr>
                        <a:t>2. Launch</a:t>
                      </a:r>
                      <a:endParaRPr lang="en-US" sz="1600">
                        <a:effectLst/>
                      </a:endParaRPr>
                    </a:p>
                  </a:txBody>
                  <a:tcPr marL="80580" marR="80580" marT="40290" marB="40290" anchor="ctr"/>
                </a:tc>
                <a:tc>
                  <a:txBody>
                    <a:bodyPr/>
                    <a:lstStyle/>
                    <a:p>
                      <a:pPr>
                        <a:buNone/>
                      </a:pPr>
                      <a:r>
                        <a:rPr lang="en-US" sz="1600">
                          <a:effectLst/>
                        </a:rPr>
                        <a:t>April 2026</a:t>
                      </a:r>
                    </a:p>
                  </a:txBody>
                  <a:tcPr marL="80580" marR="80580" marT="40290" marB="40290" anchor="ctr"/>
                </a:tc>
                <a:tc>
                  <a:txBody>
                    <a:bodyPr/>
                    <a:lstStyle/>
                    <a:p>
                      <a:pPr>
                        <a:buNone/>
                      </a:pPr>
                      <a:r>
                        <a:rPr lang="en-US" sz="1600">
                          <a:effectLst/>
                        </a:rPr>
                        <a:t>Dealer onboarding, demo installation, kickoff</a:t>
                      </a:r>
                    </a:p>
                  </a:txBody>
                  <a:tcPr marL="80580" marR="80580" marT="40290" marB="40290" anchor="ctr"/>
                </a:tc>
                <a:extLst>
                  <a:ext uri="{0D108BD9-81ED-4DB2-BD59-A6C34878D82A}">
                    <a16:rowId xmlns:a16="http://schemas.microsoft.com/office/drawing/2014/main" val="2057127141"/>
                  </a:ext>
                </a:extLst>
              </a:tr>
              <a:tr h="564062">
                <a:tc>
                  <a:txBody>
                    <a:bodyPr/>
                    <a:lstStyle/>
                    <a:p>
                      <a:pPr>
                        <a:buNone/>
                      </a:pPr>
                      <a:r>
                        <a:rPr lang="en-US" sz="1600" b="1">
                          <a:effectLst/>
                        </a:rPr>
                        <a:t>3. Activation</a:t>
                      </a:r>
                      <a:endParaRPr lang="en-US" sz="1600">
                        <a:effectLst/>
                      </a:endParaRPr>
                    </a:p>
                  </a:txBody>
                  <a:tcPr marL="80580" marR="80580" marT="40290" marB="40290" anchor="ctr"/>
                </a:tc>
                <a:tc>
                  <a:txBody>
                    <a:bodyPr/>
                    <a:lstStyle/>
                    <a:p>
                      <a:pPr>
                        <a:buNone/>
                      </a:pPr>
                      <a:r>
                        <a:rPr lang="en-US" sz="1600">
                          <a:effectLst/>
                        </a:rPr>
                        <a:t>May–Jun 2026</a:t>
                      </a:r>
                    </a:p>
                  </a:txBody>
                  <a:tcPr marL="80580" marR="80580" marT="40290" marB="40290" anchor="ctr"/>
                </a:tc>
                <a:tc>
                  <a:txBody>
                    <a:bodyPr/>
                    <a:lstStyle/>
                    <a:p>
                      <a:pPr>
                        <a:buNone/>
                      </a:pPr>
                      <a:r>
                        <a:rPr lang="en-US" sz="1600" dirty="0">
                          <a:effectLst/>
                        </a:rPr>
                        <a:t>Vertical campaigns, demos, fairs, pipeline</a:t>
                      </a:r>
                    </a:p>
                  </a:txBody>
                  <a:tcPr marL="80580" marR="80580" marT="40290" marB="40290" anchor="ctr"/>
                </a:tc>
                <a:extLst>
                  <a:ext uri="{0D108BD9-81ED-4DB2-BD59-A6C34878D82A}">
                    <a16:rowId xmlns:a16="http://schemas.microsoft.com/office/drawing/2014/main" val="2262463720"/>
                  </a:ext>
                </a:extLst>
              </a:tr>
              <a:tr h="564062">
                <a:tc>
                  <a:txBody>
                    <a:bodyPr/>
                    <a:lstStyle/>
                    <a:p>
                      <a:pPr>
                        <a:buNone/>
                      </a:pPr>
                      <a:r>
                        <a:rPr lang="en-US" sz="1600" b="1">
                          <a:effectLst/>
                        </a:rPr>
                        <a:t>4. Monitoring</a:t>
                      </a:r>
                      <a:endParaRPr lang="en-US" sz="1600">
                        <a:effectLst/>
                      </a:endParaRPr>
                    </a:p>
                  </a:txBody>
                  <a:tcPr marL="80580" marR="80580" marT="40290" marB="40290" anchor="ctr"/>
                </a:tc>
                <a:tc>
                  <a:txBody>
                    <a:bodyPr/>
                    <a:lstStyle/>
                    <a:p>
                      <a:pPr>
                        <a:buNone/>
                      </a:pPr>
                      <a:r>
                        <a:rPr lang="en-US" sz="1600">
                          <a:effectLst/>
                        </a:rPr>
                        <a:t>May–Jul 2026</a:t>
                      </a:r>
                    </a:p>
                  </a:txBody>
                  <a:tcPr marL="80580" marR="80580" marT="40290" marB="40290" anchor="ctr"/>
                </a:tc>
                <a:tc>
                  <a:txBody>
                    <a:bodyPr/>
                    <a:lstStyle/>
                    <a:p>
                      <a:pPr>
                        <a:buNone/>
                      </a:pPr>
                      <a:r>
                        <a:rPr lang="en-US" sz="1600">
                          <a:effectLst/>
                        </a:rPr>
                        <a:t>Dealer reports, compliance, conversion tracking</a:t>
                      </a:r>
                    </a:p>
                  </a:txBody>
                  <a:tcPr marL="80580" marR="80580" marT="40290" marB="40290" anchor="ctr"/>
                </a:tc>
                <a:extLst>
                  <a:ext uri="{0D108BD9-81ED-4DB2-BD59-A6C34878D82A}">
                    <a16:rowId xmlns:a16="http://schemas.microsoft.com/office/drawing/2014/main" val="3400301885"/>
                  </a:ext>
                </a:extLst>
              </a:tr>
              <a:tr h="564062">
                <a:tc>
                  <a:txBody>
                    <a:bodyPr/>
                    <a:lstStyle/>
                    <a:p>
                      <a:pPr>
                        <a:buNone/>
                      </a:pPr>
                      <a:r>
                        <a:rPr lang="en-US" sz="1600" b="1">
                          <a:effectLst/>
                        </a:rPr>
                        <a:t>5. Phase 2 Rollout</a:t>
                      </a:r>
                      <a:endParaRPr lang="en-US" sz="1600">
                        <a:effectLst/>
                      </a:endParaRPr>
                    </a:p>
                  </a:txBody>
                  <a:tcPr marL="80580" marR="80580" marT="40290" marB="40290" anchor="ctr"/>
                </a:tc>
                <a:tc>
                  <a:txBody>
                    <a:bodyPr/>
                    <a:lstStyle/>
                    <a:p>
                      <a:pPr>
                        <a:buNone/>
                      </a:pPr>
                      <a:r>
                        <a:rPr lang="en-US" sz="1600" dirty="0">
                          <a:effectLst/>
                        </a:rPr>
                        <a:t>May–Jun 2026</a:t>
                      </a:r>
                    </a:p>
                  </a:txBody>
                  <a:tcPr marL="80580" marR="80580" marT="40290" marB="40290" anchor="ctr"/>
                </a:tc>
                <a:tc>
                  <a:txBody>
                    <a:bodyPr/>
                    <a:lstStyle/>
                    <a:p>
                      <a:pPr>
                        <a:buNone/>
                      </a:pPr>
                      <a:r>
                        <a:rPr lang="en-US" sz="1600" dirty="0">
                          <a:effectLst/>
                        </a:rPr>
                        <a:t>CR/SV/DR/HN/PA onboarding and pipeline</a:t>
                      </a:r>
                    </a:p>
                  </a:txBody>
                  <a:tcPr marL="80580" marR="80580" marT="40290" marB="40290" anchor="ctr"/>
                </a:tc>
                <a:extLst>
                  <a:ext uri="{0D108BD9-81ED-4DB2-BD59-A6C34878D82A}">
                    <a16:rowId xmlns:a16="http://schemas.microsoft.com/office/drawing/2014/main" val="278817199"/>
                  </a:ext>
                </a:extLst>
              </a:tr>
              <a:tr h="322321">
                <a:tc>
                  <a:txBody>
                    <a:bodyPr/>
                    <a:lstStyle/>
                    <a:p>
                      <a:pPr>
                        <a:buNone/>
                      </a:pPr>
                      <a:r>
                        <a:rPr lang="en-US" sz="1600" b="1" dirty="0">
                          <a:effectLst/>
                        </a:rPr>
                        <a:t>6. Consolidation</a:t>
                      </a:r>
                      <a:endParaRPr lang="en-US" sz="1600" dirty="0">
                        <a:effectLst/>
                      </a:endParaRPr>
                    </a:p>
                  </a:txBody>
                  <a:tcPr marL="80580" marR="80580" marT="40290" marB="40290" anchor="ctr"/>
                </a:tc>
                <a:tc>
                  <a:txBody>
                    <a:bodyPr/>
                    <a:lstStyle/>
                    <a:p>
                      <a:pPr>
                        <a:buNone/>
                      </a:pPr>
                      <a:r>
                        <a:rPr lang="en-US" sz="1600">
                          <a:effectLst/>
                        </a:rPr>
                        <a:t>Oct+</a:t>
                      </a:r>
                    </a:p>
                  </a:txBody>
                  <a:tcPr marL="80580" marR="80580" marT="40290" marB="40290" anchor="ctr"/>
                </a:tc>
                <a:tc>
                  <a:txBody>
                    <a:bodyPr/>
                    <a:lstStyle/>
                    <a:p>
                      <a:pPr>
                        <a:buNone/>
                      </a:pPr>
                      <a:r>
                        <a:rPr lang="en-US" sz="1600" dirty="0">
                          <a:effectLst/>
                        </a:rPr>
                        <a:t>Rest of the Markets</a:t>
                      </a:r>
                    </a:p>
                  </a:txBody>
                  <a:tcPr marL="80580" marR="80580" marT="40290" marB="40290" anchor="ctr"/>
                </a:tc>
                <a:extLst>
                  <a:ext uri="{0D108BD9-81ED-4DB2-BD59-A6C34878D82A}">
                    <a16:rowId xmlns:a16="http://schemas.microsoft.com/office/drawing/2014/main" val="36206527"/>
                  </a:ext>
                </a:extLst>
              </a:tr>
            </a:tbl>
          </a:graphicData>
        </a:graphic>
      </p:graphicFrame>
      <p:graphicFrame>
        <p:nvGraphicFramePr>
          <p:cNvPr id="4" name="Table 3">
            <a:extLst>
              <a:ext uri="{FF2B5EF4-FFF2-40B4-BE49-F238E27FC236}">
                <a16:creationId xmlns:a16="http://schemas.microsoft.com/office/drawing/2014/main" id="{61DDB831-E0C7-9CA4-990A-E1B440B685D5}"/>
              </a:ext>
            </a:extLst>
          </p:cNvPr>
          <p:cNvGraphicFramePr>
            <a:graphicFrameLocks noGrp="1"/>
          </p:cNvGraphicFramePr>
          <p:nvPr/>
        </p:nvGraphicFramePr>
        <p:xfrm>
          <a:off x="8321676" y="1829872"/>
          <a:ext cx="3224644" cy="2164080"/>
        </p:xfrm>
        <a:graphic>
          <a:graphicData uri="http://schemas.openxmlformats.org/drawingml/2006/table">
            <a:tbl>
              <a:tblPr>
                <a:tableStyleId>{793D81CF-94F2-401A-BA57-92F5A7B2D0C5}</a:tableStyleId>
              </a:tblPr>
              <a:tblGrid>
                <a:gridCol w="2303484">
                  <a:extLst>
                    <a:ext uri="{9D8B030D-6E8A-4147-A177-3AD203B41FA5}">
                      <a16:colId xmlns:a16="http://schemas.microsoft.com/office/drawing/2014/main" val="2153708442"/>
                    </a:ext>
                  </a:extLst>
                </a:gridCol>
                <a:gridCol w="921160">
                  <a:extLst>
                    <a:ext uri="{9D8B030D-6E8A-4147-A177-3AD203B41FA5}">
                      <a16:colId xmlns:a16="http://schemas.microsoft.com/office/drawing/2014/main" val="3898227296"/>
                    </a:ext>
                  </a:extLst>
                </a:gridCol>
              </a:tblGrid>
              <a:tr h="0">
                <a:tc>
                  <a:txBody>
                    <a:bodyPr/>
                    <a:lstStyle/>
                    <a:p>
                      <a:pPr>
                        <a:buNone/>
                      </a:pPr>
                      <a:r>
                        <a:rPr lang="en-US" sz="1400" b="1" dirty="0">
                          <a:effectLst/>
                        </a:rPr>
                        <a:t>Metric</a:t>
                      </a:r>
                    </a:p>
                  </a:txBody>
                  <a:tcPr anchor="ctr"/>
                </a:tc>
                <a:tc>
                  <a:txBody>
                    <a:bodyPr/>
                    <a:lstStyle/>
                    <a:p>
                      <a:pPr>
                        <a:buNone/>
                      </a:pPr>
                      <a:r>
                        <a:rPr lang="en-US" sz="1400" b="1" dirty="0">
                          <a:effectLst/>
                        </a:rPr>
                        <a:t>Value</a:t>
                      </a:r>
                    </a:p>
                  </a:txBody>
                  <a:tcPr anchor="ctr"/>
                </a:tc>
                <a:extLst>
                  <a:ext uri="{0D108BD9-81ED-4DB2-BD59-A6C34878D82A}">
                    <a16:rowId xmlns:a16="http://schemas.microsoft.com/office/drawing/2014/main" val="1162258984"/>
                  </a:ext>
                </a:extLst>
              </a:tr>
              <a:tr h="0">
                <a:tc>
                  <a:txBody>
                    <a:bodyPr/>
                    <a:lstStyle/>
                    <a:p>
                      <a:pPr>
                        <a:buNone/>
                      </a:pPr>
                      <a:r>
                        <a:rPr lang="en-US" sz="1400" b="1" dirty="0">
                          <a:effectLst/>
                        </a:rPr>
                        <a:t>Total Demo Investment (10 </a:t>
                      </a:r>
                      <a:r>
                        <a:rPr lang="en-US" sz="1400" b="1">
                          <a:effectLst/>
                        </a:rPr>
                        <a:t>PR680W)</a:t>
                      </a:r>
                      <a:endParaRPr lang="en-US" sz="1400" dirty="0">
                        <a:effectLst/>
                      </a:endParaRPr>
                    </a:p>
                  </a:txBody>
                  <a:tcPr anchor="ctr"/>
                </a:tc>
                <a:tc>
                  <a:txBody>
                    <a:bodyPr/>
                    <a:lstStyle/>
                    <a:p>
                      <a:pPr>
                        <a:buNone/>
                      </a:pPr>
                      <a:r>
                        <a:rPr lang="en-US" sz="1400" b="0" dirty="0">
                          <a:effectLst/>
                        </a:rPr>
                        <a:t>$0</a:t>
                      </a:r>
                    </a:p>
                  </a:txBody>
                  <a:tcPr anchor="ctr"/>
                </a:tc>
                <a:extLst>
                  <a:ext uri="{0D108BD9-81ED-4DB2-BD59-A6C34878D82A}">
                    <a16:rowId xmlns:a16="http://schemas.microsoft.com/office/drawing/2014/main" val="972061683"/>
                  </a:ext>
                </a:extLst>
              </a:tr>
              <a:tr h="0">
                <a:tc>
                  <a:txBody>
                    <a:bodyPr/>
                    <a:lstStyle/>
                    <a:p>
                      <a:pPr>
                        <a:buNone/>
                      </a:pPr>
                      <a:r>
                        <a:rPr lang="en-US" sz="1400" b="1" dirty="0">
                          <a:effectLst/>
                        </a:rPr>
                        <a:t>Marketing and Events</a:t>
                      </a:r>
                      <a:endParaRPr lang="en-US" sz="1400" dirty="0">
                        <a:effectLst/>
                      </a:endParaRPr>
                    </a:p>
                  </a:txBody>
                  <a:tcPr anchor="ctr"/>
                </a:tc>
                <a:tc>
                  <a:txBody>
                    <a:bodyPr/>
                    <a:lstStyle/>
                    <a:p>
                      <a:pPr>
                        <a:buNone/>
                      </a:pPr>
                      <a:r>
                        <a:rPr lang="en-US" sz="1400" b="0" dirty="0">
                          <a:effectLst/>
                        </a:rPr>
                        <a:t>$25,000</a:t>
                      </a:r>
                    </a:p>
                  </a:txBody>
                  <a:tcPr anchor="ctr"/>
                </a:tc>
                <a:extLst>
                  <a:ext uri="{0D108BD9-81ED-4DB2-BD59-A6C34878D82A}">
                    <a16:rowId xmlns:a16="http://schemas.microsoft.com/office/drawing/2014/main" val="203465593"/>
                  </a:ext>
                </a:extLst>
              </a:tr>
              <a:tr h="0">
                <a:tc>
                  <a:txBody>
                    <a:bodyPr/>
                    <a:lstStyle/>
                    <a:p>
                      <a:pPr>
                        <a:buNone/>
                      </a:pPr>
                      <a:r>
                        <a:rPr lang="en-US" sz="1400" b="1" dirty="0">
                          <a:effectLst/>
                        </a:rPr>
                        <a:t>Full Program Revenue Sell Out (50 units)</a:t>
                      </a:r>
                      <a:endParaRPr lang="en-US" sz="1400" dirty="0">
                        <a:effectLst/>
                      </a:endParaRPr>
                    </a:p>
                  </a:txBody>
                  <a:tcPr anchor="ctr"/>
                </a:tc>
                <a:tc>
                  <a:txBody>
                    <a:bodyPr/>
                    <a:lstStyle/>
                    <a:p>
                      <a:pPr>
                        <a:buNone/>
                      </a:pPr>
                      <a:r>
                        <a:rPr lang="en-US" sz="1400" b="0" dirty="0">
                          <a:effectLst/>
                        </a:rPr>
                        <a:t>$315,000</a:t>
                      </a:r>
                    </a:p>
                  </a:txBody>
                  <a:tcPr anchor="ctr"/>
                </a:tc>
                <a:extLst>
                  <a:ext uri="{0D108BD9-81ED-4DB2-BD59-A6C34878D82A}">
                    <a16:rowId xmlns:a16="http://schemas.microsoft.com/office/drawing/2014/main" val="3379571694"/>
                  </a:ext>
                </a:extLst>
              </a:tr>
              <a:tr h="0">
                <a:tc>
                  <a:txBody>
                    <a:bodyPr/>
                    <a:lstStyle/>
                    <a:p>
                      <a:pPr>
                        <a:buNone/>
                      </a:pPr>
                      <a:r>
                        <a:rPr lang="en-US" sz="1400" b="1" dirty="0">
                          <a:effectLst/>
                        </a:rPr>
                        <a:t>Full Program ROI </a:t>
                      </a:r>
                    </a:p>
                    <a:p>
                      <a:pPr>
                        <a:buNone/>
                      </a:pPr>
                      <a:r>
                        <a:rPr lang="en-US" sz="1400" b="1" dirty="0">
                          <a:effectLst/>
                        </a:rPr>
                        <a:t>(Marketing Investment)</a:t>
                      </a:r>
                      <a:endParaRPr lang="en-US" sz="1400" dirty="0">
                        <a:effectLst/>
                      </a:endParaRPr>
                    </a:p>
                  </a:txBody>
                  <a:tcPr anchor="ctr"/>
                </a:tc>
                <a:tc>
                  <a:txBody>
                    <a:bodyPr/>
                    <a:lstStyle/>
                    <a:p>
                      <a:pPr>
                        <a:buNone/>
                      </a:pPr>
                      <a:r>
                        <a:rPr lang="en-US" sz="1400" b="0" dirty="0">
                          <a:effectLst/>
                        </a:rPr>
                        <a:t>7.9%</a:t>
                      </a:r>
                    </a:p>
                  </a:txBody>
                  <a:tcPr anchor="ctr"/>
                </a:tc>
                <a:extLst>
                  <a:ext uri="{0D108BD9-81ED-4DB2-BD59-A6C34878D82A}">
                    <a16:rowId xmlns:a16="http://schemas.microsoft.com/office/drawing/2014/main" val="2039649825"/>
                  </a:ext>
                </a:extLst>
              </a:tr>
            </a:tbl>
          </a:graphicData>
        </a:graphic>
      </p:graphicFrame>
    </p:spTree>
    <p:extLst>
      <p:ext uri="{BB962C8B-B14F-4D97-AF65-F5344CB8AC3E}">
        <p14:creationId xmlns:p14="http://schemas.microsoft.com/office/powerpoint/2010/main" val="3459025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EBFA6-86B5-4E7C-01BE-96980A264D2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F868335-5D97-DB9F-83B7-8F5BD8D5FD00}"/>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31217F4C-945B-7FC1-46D3-7505F1CE1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4" name="TextBox 3">
            <a:extLst>
              <a:ext uri="{FF2B5EF4-FFF2-40B4-BE49-F238E27FC236}">
                <a16:creationId xmlns:a16="http://schemas.microsoft.com/office/drawing/2014/main" id="{86C6753F-086C-9394-7AE3-BA2D59CF98F6}"/>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Demand Generation </a:t>
            </a:r>
            <a:endParaRPr lang="en-US"/>
          </a:p>
        </p:txBody>
      </p:sp>
      <p:sp>
        <p:nvSpPr>
          <p:cNvPr id="7" name="TextBox 10">
            <a:extLst>
              <a:ext uri="{FF2B5EF4-FFF2-40B4-BE49-F238E27FC236}">
                <a16:creationId xmlns:a16="http://schemas.microsoft.com/office/drawing/2014/main" id="{7067917C-05BB-AE58-9A82-6D23BDF3C28E}"/>
              </a:ext>
            </a:extLst>
          </p:cNvPr>
          <p:cNvSpPr txBox="1"/>
          <p:nvPr/>
        </p:nvSpPr>
        <p:spPr>
          <a:xfrm>
            <a:off x="295744" y="993937"/>
            <a:ext cx="4515209"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atin typeface="Arial"/>
              </a:rPr>
              <a:t>Customer Lead Generation </a:t>
            </a:r>
            <a:endParaRPr lang="en-US"/>
          </a:p>
        </p:txBody>
      </p:sp>
      <p:sp>
        <p:nvSpPr>
          <p:cNvPr id="5" name="TextBox 4">
            <a:extLst>
              <a:ext uri="{FF2B5EF4-FFF2-40B4-BE49-F238E27FC236}">
                <a16:creationId xmlns:a16="http://schemas.microsoft.com/office/drawing/2014/main" id="{9F05691B-9B71-D086-719D-82877445F6BD}"/>
              </a:ext>
            </a:extLst>
          </p:cNvPr>
          <p:cNvSpPr txBox="1"/>
          <p:nvPr/>
        </p:nvSpPr>
        <p:spPr>
          <a:xfrm>
            <a:off x="493336" y="1484675"/>
            <a:ext cx="10805303" cy="273921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1400">
                <a:ea typeface="+mn-lt"/>
                <a:cs typeface="+mn-lt"/>
              </a:rPr>
              <a:t>Meta &amp; Google Ads tailored to specific audiences </a:t>
            </a:r>
            <a:endParaRPr lang="en-US" sz="1400"/>
          </a:p>
          <a:p>
            <a:pPr marL="628650" lvl="1" indent="-171450">
              <a:buFont typeface="Arial"/>
              <a:buChar char="•"/>
            </a:pPr>
            <a:r>
              <a:rPr lang="en-US" sz="1200">
                <a:latin typeface="Aptos Narrow"/>
              </a:rPr>
              <a:t>Small Business Owners</a:t>
            </a:r>
          </a:p>
          <a:p>
            <a:pPr marL="628650" lvl="1" indent="-171450">
              <a:buFont typeface="Arial"/>
              <a:buChar char="•"/>
            </a:pPr>
            <a:r>
              <a:rPr lang="en-US" sz="1200">
                <a:latin typeface="Aptos Narrow"/>
              </a:rPr>
              <a:t>Creative Professionals</a:t>
            </a:r>
          </a:p>
          <a:p>
            <a:pPr marL="628650" lvl="1" indent="-171450">
              <a:buFont typeface="Arial"/>
              <a:buChar char="•"/>
            </a:pPr>
            <a:r>
              <a:rPr lang="en-US" sz="1200">
                <a:latin typeface="Aptos Narrow"/>
              </a:rPr>
              <a:t>Educational Institutions</a:t>
            </a:r>
          </a:p>
          <a:p>
            <a:pPr marL="628650" lvl="1" indent="-171450">
              <a:buFont typeface="Arial"/>
              <a:buChar char="•"/>
            </a:pPr>
            <a:r>
              <a:rPr lang="en-US" sz="1200">
                <a:latin typeface="Aptos Narrow"/>
              </a:rPr>
              <a:t>Corporate Entities - uniform providers - hospitality industry </a:t>
            </a:r>
          </a:p>
          <a:p>
            <a:pPr marL="628650" lvl="1" indent="-171450">
              <a:buFont typeface="Arial"/>
              <a:buChar char="•"/>
            </a:pPr>
            <a:r>
              <a:rPr lang="en-US" sz="1200">
                <a:latin typeface="Aptos Narrow"/>
              </a:rPr>
              <a:t>Hobbyists and Enthusiasts</a:t>
            </a:r>
          </a:p>
          <a:p>
            <a:pPr marL="628650" lvl="1" indent="-171450">
              <a:buFont typeface="Arial"/>
              <a:buChar char="•"/>
            </a:pPr>
            <a:r>
              <a:rPr lang="en-US" sz="1200">
                <a:latin typeface="Aptos Narrow"/>
              </a:rPr>
              <a:t>Retail Businesses</a:t>
            </a:r>
          </a:p>
          <a:p>
            <a:pPr marL="628650" lvl="1" indent="-171450">
              <a:buFont typeface="Arial"/>
              <a:buChar char="•"/>
            </a:pPr>
            <a:r>
              <a:rPr lang="en-US" sz="1200">
                <a:latin typeface="Aptos Narrow"/>
              </a:rPr>
              <a:t>Event and Wedding Planners</a:t>
            </a:r>
          </a:p>
          <a:p>
            <a:pPr marL="628650" lvl="1" indent="-171450">
              <a:buFont typeface="Arial"/>
              <a:buChar char="•"/>
            </a:pPr>
            <a:r>
              <a:rPr lang="en-US" sz="1200">
                <a:latin typeface="Aptos Narrow"/>
              </a:rPr>
              <a:t>Distributors and Wholesalers</a:t>
            </a:r>
          </a:p>
          <a:p>
            <a:pPr marL="628650" lvl="1" indent="-171450">
              <a:buFont typeface="Arial"/>
              <a:buChar char="•"/>
            </a:pPr>
            <a:r>
              <a:rPr lang="en-US" sz="1200">
                <a:latin typeface="Aptos Narrow"/>
              </a:rPr>
              <a:t>Textile Manufacturers</a:t>
            </a:r>
          </a:p>
          <a:p>
            <a:pPr marL="285750" indent="-285750">
              <a:buFont typeface="Arial"/>
              <a:buChar char="•"/>
            </a:pPr>
            <a:endParaRPr lang="en-US" sz="1600"/>
          </a:p>
          <a:p>
            <a:pPr marL="285750" indent="-285750">
              <a:buFont typeface="Arial"/>
              <a:buChar char="•"/>
            </a:pPr>
            <a:r>
              <a:rPr lang="en-US" sz="1400">
                <a:latin typeface="Aptos"/>
                <a:ea typeface="+mn-lt"/>
                <a:cs typeface="+mn-lt"/>
              </a:rPr>
              <a:t>Routed to Sales Leads</a:t>
            </a:r>
          </a:p>
          <a:p>
            <a:pPr marL="285750" indent="-285750" algn="ctr">
              <a:buFont typeface="Arial"/>
              <a:buChar char="•"/>
            </a:pPr>
            <a:endParaRPr lang="en-US" sz="1600">
              <a:latin typeface="Aptos"/>
              <a:ea typeface="+mn-lt"/>
              <a:cs typeface="+mn-lt"/>
            </a:endParaRPr>
          </a:p>
        </p:txBody>
      </p:sp>
      <p:graphicFrame>
        <p:nvGraphicFramePr>
          <p:cNvPr id="109" name="Diagram 108">
            <a:extLst>
              <a:ext uri="{FF2B5EF4-FFF2-40B4-BE49-F238E27FC236}">
                <a16:creationId xmlns:a16="http://schemas.microsoft.com/office/drawing/2014/main" id="{F4D9F4A4-D9E4-E7EA-1B33-0EC5765B1D11}"/>
              </a:ext>
            </a:extLst>
          </p:cNvPr>
          <p:cNvGraphicFramePr/>
          <p:nvPr>
            <p:extLst>
              <p:ext uri="{D42A27DB-BD31-4B8C-83A1-F6EECF244321}">
                <p14:modId xmlns:p14="http://schemas.microsoft.com/office/powerpoint/2010/main" val="4200336652"/>
              </p:ext>
            </p:extLst>
          </p:nvPr>
        </p:nvGraphicFramePr>
        <p:xfrm>
          <a:off x="5041016" y="1997973"/>
          <a:ext cx="5804858" cy="3657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4054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DCBF9-9432-448F-D5FB-D918DEB160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A43467D-2E68-4034-FCBE-FCE0EF6FCABF}"/>
              </a:ext>
            </a:extLst>
          </p:cNvPr>
          <p:cNvSpPr/>
          <p:nvPr/>
        </p:nvSpPr>
        <p:spPr>
          <a:xfrm>
            <a:off x="0" y="0"/>
            <a:ext cx="12192000" cy="84337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5092BACD-780F-7A29-9061-B1A6060A26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066" y="157426"/>
            <a:ext cx="1482517" cy="547967"/>
          </a:xfrm>
          <a:prstGeom prst="rect">
            <a:avLst/>
          </a:prstGeom>
        </p:spPr>
      </p:pic>
      <p:sp>
        <p:nvSpPr>
          <p:cNvPr id="4" name="TextBox 3">
            <a:extLst>
              <a:ext uri="{FF2B5EF4-FFF2-40B4-BE49-F238E27FC236}">
                <a16:creationId xmlns:a16="http://schemas.microsoft.com/office/drawing/2014/main" id="{895F0792-1866-B078-D629-836C8A54326A}"/>
              </a:ext>
            </a:extLst>
          </p:cNvPr>
          <p:cNvSpPr txBox="1"/>
          <p:nvPr/>
        </p:nvSpPr>
        <p:spPr>
          <a:xfrm>
            <a:off x="282512" y="106119"/>
            <a:ext cx="8396322" cy="646331"/>
          </a:xfrm>
          <a:prstGeom prst="rect">
            <a:avLst/>
          </a:prstGeom>
          <a:noFill/>
        </p:spPr>
        <p:txBody>
          <a:bodyPr wrap="square" lIns="91440" tIns="45720" rIns="91440" bIns="45720" anchor="t">
            <a:spAutoFit/>
          </a:bodyPr>
          <a:lstStyle/>
          <a:p>
            <a:pPr>
              <a:spcBef>
                <a:spcPct val="0"/>
              </a:spcBef>
            </a:pPr>
            <a:r>
              <a:rPr kumimoji="1" lang="en-US" sz="3600" b="1" spc="-150">
                <a:solidFill>
                  <a:srgbClr val="FFFFFF"/>
                </a:solidFill>
                <a:latin typeface="Arial"/>
                <a:ea typeface="Arial Unicode MS"/>
                <a:cs typeface="Arial"/>
              </a:rPr>
              <a:t>Demand Generation </a:t>
            </a:r>
            <a:endParaRPr lang="en-US"/>
          </a:p>
        </p:txBody>
      </p:sp>
      <p:sp>
        <p:nvSpPr>
          <p:cNvPr id="7" name="TextBox 10">
            <a:extLst>
              <a:ext uri="{FF2B5EF4-FFF2-40B4-BE49-F238E27FC236}">
                <a16:creationId xmlns:a16="http://schemas.microsoft.com/office/drawing/2014/main" id="{3DA626EE-D81D-9BD9-BC64-7EEFFD94054A}"/>
              </a:ext>
            </a:extLst>
          </p:cNvPr>
          <p:cNvSpPr txBox="1"/>
          <p:nvPr/>
        </p:nvSpPr>
        <p:spPr>
          <a:xfrm>
            <a:off x="286839" y="993937"/>
            <a:ext cx="5784840"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atin typeface="Arial"/>
              </a:rPr>
              <a:t>Customer Landing Page Structure </a:t>
            </a:r>
            <a:endParaRPr lang="en-US"/>
          </a:p>
        </p:txBody>
      </p:sp>
      <p:graphicFrame>
        <p:nvGraphicFramePr>
          <p:cNvPr id="17" name="Diagram 16">
            <a:extLst>
              <a:ext uri="{FF2B5EF4-FFF2-40B4-BE49-F238E27FC236}">
                <a16:creationId xmlns:a16="http://schemas.microsoft.com/office/drawing/2014/main" id="{ED69BB03-A682-A4E2-DC4C-DDB3FB171852}"/>
              </a:ext>
            </a:extLst>
          </p:cNvPr>
          <p:cNvGraphicFramePr/>
          <p:nvPr>
            <p:extLst>
              <p:ext uri="{D42A27DB-BD31-4B8C-83A1-F6EECF244321}">
                <p14:modId xmlns:p14="http://schemas.microsoft.com/office/powerpoint/2010/main" val="1859206513"/>
              </p:ext>
            </p:extLst>
          </p:nvPr>
        </p:nvGraphicFramePr>
        <p:xfrm>
          <a:off x="1514875" y="1467876"/>
          <a:ext cx="9526043" cy="52248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3081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CA501-9CEA-770D-E605-C9599D21C61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33EEF98-0E1F-6FDE-0E1F-12A11654BB8C}"/>
              </a:ext>
            </a:extLst>
          </p:cNvPr>
          <p:cNvSpPr/>
          <p:nvPr/>
        </p:nvSpPr>
        <p:spPr>
          <a:xfrm>
            <a:off x="0" y="0"/>
            <a:ext cx="12192000" cy="6853519"/>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09BCA0A5-0D03-3223-9F93-A0BCE2CA5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010" y="876496"/>
            <a:ext cx="3510939" cy="1299234"/>
          </a:xfrm>
          <a:prstGeom prst="rect">
            <a:avLst/>
          </a:prstGeom>
        </p:spPr>
      </p:pic>
      <p:sp>
        <p:nvSpPr>
          <p:cNvPr id="4" name="TextBox 3">
            <a:extLst>
              <a:ext uri="{FF2B5EF4-FFF2-40B4-BE49-F238E27FC236}">
                <a16:creationId xmlns:a16="http://schemas.microsoft.com/office/drawing/2014/main" id="{F5EA24B2-DFB8-6969-4699-325E45D4908A}"/>
              </a:ext>
            </a:extLst>
          </p:cNvPr>
          <p:cNvSpPr txBox="1"/>
          <p:nvPr/>
        </p:nvSpPr>
        <p:spPr>
          <a:xfrm>
            <a:off x="1498222" y="3427910"/>
            <a:ext cx="919946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solidFill>
                  <a:schemeClr val="bg2">
                    <a:lumMod val="90000"/>
                  </a:schemeClr>
                </a:solidFill>
                <a:latin typeface="Montserrat"/>
                <a:ea typeface="Calibri"/>
                <a:cs typeface="helvetica"/>
              </a:rPr>
              <a:t>Thank You</a:t>
            </a:r>
            <a:endParaRPr lang="en-US"/>
          </a:p>
        </p:txBody>
      </p:sp>
    </p:spTree>
    <p:extLst>
      <p:ext uri="{BB962C8B-B14F-4D97-AF65-F5344CB8AC3E}">
        <p14:creationId xmlns:p14="http://schemas.microsoft.com/office/powerpoint/2010/main" val="12072233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rother LATAM Template">
  <a:themeElements>
    <a:clrScheme name="Brother LATAM">
      <a:dk1>
        <a:srgbClr val="0D2EA0"/>
      </a:dk1>
      <a:lt1>
        <a:srgbClr val="FFFFFF"/>
      </a:lt1>
      <a:dk2>
        <a:srgbClr val="071956"/>
      </a:dk2>
      <a:lt2>
        <a:srgbClr val="D8D8D8"/>
      </a:lt2>
      <a:accent1>
        <a:srgbClr val="1965E1"/>
      </a:accent1>
      <a:accent2>
        <a:srgbClr val="D71F85"/>
      </a:accent2>
      <a:accent3>
        <a:srgbClr val="E17000"/>
      </a:accent3>
      <a:accent4>
        <a:srgbClr val="F8AF00"/>
      </a:accent4>
      <a:accent5>
        <a:srgbClr val="00A9E0"/>
      </a:accent5>
      <a:accent6>
        <a:srgbClr val="008393"/>
      </a:accent6>
      <a:hlink>
        <a:srgbClr val="071956"/>
      </a:hlink>
      <a:folHlink>
        <a:srgbClr val="1965E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45720" rIns="0" bIns="45720" rtlCol="0" anchor="b">
        <a:normAutofit/>
      </a:bodyPr>
      <a:lstStyle>
        <a:defPPr algn="l">
          <a:defRPr dirty="0" smtClean="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8112c8a-b3fa-48bf-921f-9229cc5547af" xsi:nil="true"/>
    <lcf76f155ced4ddcb4097134ff3c332f xmlns="eeef077c-ea70-403a-ab06-ec407a87035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95F23863568824B9FA4815CDB893ADE" ma:contentTypeVersion="21" ma:contentTypeDescription="Create a new document." ma:contentTypeScope="" ma:versionID="0c2c2a1f1a4cd70566c12f00affe7661">
  <xsd:schema xmlns:xsd="http://www.w3.org/2001/XMLSchema" xmlns:xs="http://www.w3.org/2001/XMLSchema" xmlns:p="http://schemas.microsoft.com/office/2006/metadata/properties" xmlns:ns2="a8112c8a-b3fa-48bf-921f-9229cc5547af" xmlns:ns3="fcd16f74-e36c-4643-a699-83c1692ca1ed" xmlns:ns4="eeef077c-ea70-403a-ab06-ec407a87035f" targetNamespace="http://schemas.microsoft.com/office/2006/metadata/properties" ma:root="true" ma:fieldsID="d6c2a9bd3893669efbab461b57d3cc2a" ns2:_="" ns3:_="" ns4:_="">
    <xsd:import namespace="a8112c8a-b3fa-48bf-921f-9229cc5547af"/>
    <xsd:import namespace="fcd16f74-e36c-4643-a699-83c1692ca1ed"/>
    <xsd:import namespace="eeef077c-ea70-403a-ab06-ec407a87035f"/>
    <xsd:element name="properties">
      <xsd:complexType>
        <xsd:sequence>
          <xsd:element name="documentManagement">
            <xsd:complexType>
              <xsd:all>
                <xsd:element ref="ns2:SharedWithUsers" minOccurs="0"/>
                <xsd:element ref="ns2:SharedWithDetails" minOccurs="0"/>
                <xsd:element ref="ns3:LastSharedByUser" minOccurs="0"/>
                <xsd:element ref="ns3:LastSharedByTime" minOccurs="0"/>
                <xsd:element ref="ns4:MediaServiceMetadata" minOccurs="0"/>
                <xsd:element ref="ns4:MediaServiceFastMetadata" minOccurs="0"/>
                <xsd:element ref="ns4:MediaServiceAutoTags" minOccurs="0"/>
                <xsd:element ref="ns4:MediaServiceOCR" minOccurs="0"/>
                <xsd:element ref="ns4:MediaServiceEventHashCode" minOccurs="0"/>
                <xsd:element ref="ns4:MediaServiceGenerationTime" minOccurs="0"/>
                <xsd:element ref="ns4:MediaServiceDateTaken" minOccurs="0"/>
                <xsd:element ref="ns4:MediaServiceAutoKeyPoints" minOccurs="0"/>
                <xsd:element ref="ns4:MediaServiceKeyPoints" minOccurs="0"/>
                <xsd:element ref="ns4:MediaServiceLocation" minOccurs="0"/>
                <xsd:element ref="ns4:MediaLengthInSeconds" minOccurs="0"/>
                <xsd:element ref="ns4:lcf76f155ced4ddcb4097134ff3c332f" minOccurs="0"/>
                <xsd:element ref="ns2:TaxCatchAll" minOccurs="0"/>
                <xsd:element ref="ns4:MediaServiceObjectDetectorVersions" minOccurs="0"/>
                <xsd:element ref="ns4:MediaServiceSearchProperties"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112c8a-b3fa-48bf-921f-9229cc5547a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91d9f709-676f-4ad2-9320-d30e6616e401}" ma:internalName="TaxCatchAll" ma:showField="CatchAllData" ma:web="a8112c8a-b3fa-48bf-921f-9229cc5547a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cd16f74-e36c-4643-a699-83c1692ca1ed" elementFormDefault="qualified">
    <xsd:import namespace="http://schemas.microsoft.com/office/2006/documentManagement/types"/>
    <xsd:import namespace="http://schemas.microsoft.com/office/infopath/2007/PartnerControls"/>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eef077c-ea70-403a-ab06-ec407a87035f"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d98a4c3b-8248-44a2-ad17-3e21d29119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348A74-BDFE-4D29-962C-D0AE9F5CDBFA}">
  <ds:schemaRefs>
    <ds:schemaRef ds:uri="a8112c8a-b3fa-48bf-921f-9229cc5547af"/>
    <ds:schemaRef ds:uri="eeef077c-ea70-403a-ab06-ec407a87035f"/>
    <ds:schemaRef ds:uri="fcd16f74-e36c-4643-a699-83c1692ca1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54C46C6-2B3D-4462-9E20-F93F3181DE1E}">
  <ds:schemaRefs>
    <ds:schemaRef ds:uri="http://schemas.microsoft.com/sharepoint/v3/contenttype/forms"/>
  </ds:schemaRefs>
</ds:datastoreItem>
</file>

<file path=customXml/itemProps3.xml><?xml version="1.0" encoding="utf-8"?>
<ds:datastoreItem xmlns:ds="http://schemas.openxmlformats.org/officeDocument/2006/customXml" ds:itemID="{93032FCD-B055-42BD-8B89-086C37A257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112c8a-b3fa-48bf-921f-9229cc5547af"/>
    <ds:schemaRef ds:uri="fcd16f74-e36c-4643-a699-83c1692ca1ed"/>
    <ds:schemaRef ds:uri="eeef077c-ea70-403a-ab06-ec407a8703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22</Slides>
  <Notes>22</Notes>
  <HiddenSlides>0</HiddenSlide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Brother LATAM Template</vt:lpstr>
      <vt:lpstr>PowerPoint Presentation</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User Profiling – Vertical Expansion Opportunities</vt:lpstr>
      <vt:lpstr>Timeline and Financial Analysis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31</cp:revision>
  <dcterms:created xsi:type="dcterms:W3CDTF">2025-02-20T19:31:14Z</dcterms:created>
  <dcterms:modified xsi:type="dcterms:W3CDTF">2026-09-03T17:22:45Z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0x010100B95F23863568824B9FA4815CDB893ADE</vt:lpwstr>
  </property>
  <property fmtid="{D5CDD505-2E9C-101B-9397-08002B2CF9AE}" pid="3" name="MediaServiceImageTags">
    <vt:lpwstr/>
  </property>
</Properties>
</file>